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4"/>
    <p:sldMasterId id="2147483700" r:id="rId5"/>
  </p:sldMasterIdLst>
  <p:notesMasterIdLst>
    <p:notesMasterId r:id="rId33"/>
  </p:notesMasterIdLst>
  <p:sldIdLst>
    <p:sldId id="256" r:id="rId6"/>
    <p:sldId id="257" r:id="rId7"/>
    <p:sldId id="258" r:id="rId8"/>
    <p:sldId id="259" r:id="rId9"/>
    <p:sldId id="260" r:id="rId10"/>
    <p:sldId id="261" r:id="rId11"/>
    <p:sldId id="262" r:id="rId12"/>
    <p:sldId id="278" r:id="rId13"/>
    <p:sldId id="279" r:id="rId14"/>
    <p:sldId id="280" r:id="rId15"/>
    <p:sldId id="802" r:id="rId16"/>
    <p:sldId id="263" r:id="rId17"/>
    <p:sldId id="264" r:id="rId18"/>
    <p:sldId id="798" r:id="rId19"/>
    <p:sldId id="799" r:id="rId20"/>
    <p:sldId id="800" r:id="rId21"/>
    <p:sldId id="801" r:id="rId22"/>
    <p:sldId id="269" r:id="rId23"/>
    <p:sldId id="277" r:id="rId24"/>
    <p:sldId id="273" r:id="rId25"/>
    <p:sldId id="803" r:id="rId26"/>
    <p:sldId id="804" r:id="rId27"/>
    <p:sldId id="271" r:id="rId28"/>
    <p:sldId id="805" r:id="rId29"/>
    <p:sldId id="275" r:id="rId30"/>
    <p:sldId id="806" r:id="rId31"/>
    <p:sldId id="276" r:id="rId32"/>
  </p:sldIdLst>
  <p:sldSz cx="9144000" cy="5143500" type="screen16x9"/>
  <p:notesSz cx="6858000" cy="9144000"/>
  <p:embeddedFontLst>
    <p:embeddedFont>
      <p:font typeface="Average" panose="020B0604020202020204" charset="0"/>
      <p:regular r:id="rId34"/>
    </p:embeddedFont>
    <p:embeddedFont>
      <p:font typeface="Calibri" panose="020F0502020204030204" pitchFamily="3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Oswald" panose="00000500000000000000" pitchFamily="2" charset="0"/>
      <p:regular r:id="rId43"/>
      <p:bold r:id="rId44"/>
    </p:embeddedFont>
    <p:embeddedFont>
      <p:font typeface="Oswald Medium" panose="00000600000000000000" pitchFamily="2" charset="0"/>
      <p:regular r:id="rId45"/>
      <p:bold r:id="rId46"/>
    </p:embeddedFont>
    <p:embeddedFont>
      <p:font typeface="Raleway"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D6730-C6E9-4E5C-9AB2-243C277B8584}" v="247" dt="2021-10-20T04:33:04.778"/>
    <p1510:client id="{E1F7C9CB-3B49-2A22-2581-00C82E08B9C7}" v="16" dt="2021-10-20T05:06:33.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6.fntdata"/><Relationship Id="rId21" Type="http://schemas.openxmlformats.org/officeDocument/2006/relationships/slide" Target="slides/slide16.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5.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8cf74b7f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f8cf74b7ff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8cf74b7ff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8cf74b7ff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921c9eac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921c9eac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921c9eac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921c9eac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921c9eac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921c9eac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21c9eac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21c9eac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921c9eac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921c9eace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77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8cf74b7ff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8cf74b7ff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8cf74b7ff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8cf74b7ff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8cf74b7ff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8cf74b7ff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8cf74b7ff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f8cf74b7ff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8cf74b7ff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f8cf74b7ff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cf74b7ff_0_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cf74b7ff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8cf74b7ff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8cf74b7ff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f8cf74b7ff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f8cf74b7ff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921c9eac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921c9eace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921c9eace_0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921c9eace_0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921c9eace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921c9eace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921c9eace_0_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f921c9eace_0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4">
  <p:cSld name="AUTOLAYOUT_4">
    <p:bg>
      <p:bgPr>
        <a:solidFill>
          <a:srgbClr val="FFFFFF"/>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rgbClr val="2E2E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p:nvPr/>
        </p:nvSpPr>
        <p:spPr>
          <a:xfrm rot="5400000">
            <a:off x="-150" y="150"/>
            <a:ext cx="715200" cy="714900"/>
          </a:xfrm>
          <a:prstGeom prst="rtTriangle">
            <a:avLst/>
          </a:prstGeom>
          <a:solidFill>
            <a:srgbClr val="FFFFFF">
              <a:alpha val="431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txBox="1">
            <a:spLocks noGrp="1"/>
          </p:cNvSpPr>
          <p:nvPr>
            <p:ph type="title"/>
          </p:nvPr>
        </p:nvSpPr>
        <p:spPr>
          <a:xfrm>
            <a:off x="185350" y="679625"/>
            <a:ext cx="2683200" cy="1042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000"/>
              <a:buNone/>
              <a:defRPr sz="2400" b="1">
                <a:solidFill>
                  <a:srgbClr val="FFFFFF"/>
                </a:solidFill>
              </a:defRPr>
            </a:lvl1pPr>
            <a:lvl2pPr lvl="1" algn="l" rtl="0">
              <a:lnSpc>
                <a:spcPct val="100000"/>
              </a:lnSpc>
              <a:spcBef>
                <a:spcPts val="0"/>
              </a:spcBef>
              <a:spcAft>
                <a:spcPts val="0"/>
              </a:spcAft>
              <a:buSzPts val="3000"/>
              <a:buNone/>
              <a:defRPr sz="2400" b="1">
                <a:solidFill>
                  <a:srgbClr val="FFFFFF"/>
                </a:solidFill>
              </a:defRPr>
            </a:lvl2pPr>
            <a:lvl3pPr lvl="2" algn="l" rtl="0">
              <a:lnSpc>
                <a:spcPct val="100000"/>
              </a:lnSpc>
              <a:spcBef>
                <a:spcPts val="0"/>
              </a:spcBef>
              <a:spcAft>
                <a:spcPts val="0"/>
              </a:spcAft>
              <a:buSzPts val="3000"/>
              <a:buNone/>
              <a:defRPr sz="2400" b="1">
                <a:solidFill>
                  <a:srgbClr val="FFFFFF"/>
                </a:solidFill>
              </a:defRPr>
            </a:lvl3pPr>
            <a:lvl4pPr lvl="3" algn="l" rtl="0">
              <a:lnSpc>
                <a:spcPct val="100000"/>
              </a:lnSpc>
              <a:spcBef>
                <a:spcPts val="0"/>
              </a:spcBef>
              <a:spcAft>
                <a:spcPts val="0"/>
              </a:spcAft>
              <a:buSzPts val="3000"/>
              <a:buNone/>
              <a:defRPr sz="2400" b="1">
                <a:solidFill>
                  <a:srgbClr val="FFFFFF"/>
                </a:solidFill>
              </a:defRPr>
            </a:lvl4pPr>
            <a:lvl5pPr lvl="4" algn="l" rtl="0">
              <a:lnSpc>
                <a:spcPct val="100000"/>
              </a:lnSpc>
              <a:spcBef>
                <a:spcPts val="0"/>
              </a:spcBef>
              <a:spcAft>
                <a:spcPts val="0"/>
              </a:spcAft>
              <a:buSzPts val="3000"/>
              <a:buNone/>
              <a:defRPr sz="2400" b="1">
                <a:solidFill>
                  <a:srgbClr val="FFFFFF"/>
                </a:solidFill>
              </a:defRPr>
            </a:lvl5pPr>
            <a:lvl6pPr lvl="5" algn="l" rtl="0">
              <a:lnSpc>
                <a:spcPct val="100000"/>
              </a:lnSpc>
              <a:spcBef>
                <a:spcPts val="0"/>
              </a:spcBef>
              <a:spcAft>
                <a:spcPts val="0"/>
              </a:spcAft>
              <a:buSzPts val="3000"/>
              <a:buNone/>
              <a:defRPr sz="2400" b="1">
                <a:solidFill>
                  <a:srgbClr val="FFFFFF"/>
                </a:solidFill>
              </a:defRPr>
            </a:lvl6pPr>
            <a:lvl7pPr lvl="6" algn="l" rtl="0">
              <a:lnSpc>
                <a:spcPct val="100000"/>
              </a:lnSpc>
              <a:spcBef>
                <a:spcPts val="0"/>
              </a:spcBef>
              <a:spcAft>
                <a:spcPts val="0"/>
              </a:spcAft>
              <a:buSzPts val="3000"/>
              <a:buNone/>
              <a:defRPr sz="2400" b="1">
                <a:solidFill>
                  <a:srgbClr val="FFFFFF"/>
                </a:solidFill>
              </a:defRPr>
            </a:lvl7pPr>
            <a:lvl8pPr lvl="7" algn="l" rtl="0">
              <a:lnSpc>
                <a:spcPct val="100000"/>
              </a:lnSpc>
              <a:spcBef>
                <a:spcPts val="0"/>
              </a:spcBef>
              <a:spcAft>
                <a:spcPts val="0"/>
              </a:spcAft>
              <a:buSzPts val="3000"/>
              <a:buNone/>
              <a:defRPr sz="2400" b="1">
                <a:solidFill>
                  <a:srgbClr val="FFFFFF"/>
                </a:solidFill>
              </a:defRPr>
            </a:lvl8pPr>
            <a:lvl9pPr lvl="8" algn="l" rtl="0">
              <a:lnSpc>
                <a:spcPct val="100000"/>
              </a:lnSpc>
              <a:spcBef>
                <a:spcPts val="0"/>
              </a:spcBef>
              <a:spcAft>
                <a:spcPts val="0"/>
              </a:spcAft>
              <a:buSzPts val="3000"/>
              <a:buNone/>
              <a:defRPr sz="2400" b="1">
                <a:solidFill>
                  <a:srgbClr val="FFFFFF"/>
                </a:solidFill>
              </a:defRPr>
            </a:lvl9pPr>
          </a:lstStyle>
          <a:p>
            <a:endParaRPr/>
          </a:p>
        </p:txBody>
      </p:sp>
      <p:sp>
        <p:nvSpPr>
          <p:cNvPr id="59" name="Google Shape;59;p14"/>
          <p:cNvSpPr txBox="1">
            <a:spLocks noGrp="1"/>
          </p:cNvSpPr>
          <p:nvPr>
            <p:ph type="body" idx="1"/>
          </p:nvPr>
        </p:nvSpPr>
        <p:spPr>
          <a:xfrm>
            <a:off x="185350" y="1798300"/>
            <a:ext cx="2683200" cy="25401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rgbClr val="FFFFFF"/>
              </a:buClr>
              <a:buSzPts val="1600"/>
              <a:buChar char="●"/>
              <a:defRPr sz="1600">
                <a:solidFill>
                  <a:srgbClr val="FFFFFF"/>
                </a:solidFill>
              </a:defRPr>
            </a:lvl1pPr>
            <a:lvl2pPr marL="914400" lvl="1" indent="-317500" algn="l" rtl="0">
              <a:lnSpc>
                <a:spcPct val="115000"/>
              </a:lnSpc>
              <a:spcBef>
                <a:spcPts val="1600"/>
              </a:spcBef>
              <a:spcAft>
                <a:spcPts val="0"/>
              </a:spcAft>
              <a:buClr>
                <a:srgbClr val="FFFFFF"/>
              </a:buClr>
              <a:buSzPts val="1400"/>
              <a:buChar char="○"/>
              <a:defRPr sz="1400">
                <a:solidFill>
                  <a:srgbClr val="FFFFFF"/>
                </a:solidFill>
              </a:defRPr>
            </a:lvl2pPr>
            <a:lvl3pPr marL="1371600" lvl="2" indent="-317500" algn="l" rtl="0">
              <a:lnSpc>
                <a:spcPct val="115000"/>
              </a:lnSpc>
              <a:spcBef>
                <a:spcPts val="1600"/>
              </a:spcBef>
              <a:spcAft>
                <a:spcPts val="0"/>
              </a:spcAft>
              <a:buClr>
                <a:srgbClr val="FFFFFF"/>
              </a:buClr>
              <a:buSzPts val="1400"/>
              <a:buChar char="■"/>
              <a:defRPr sz="1400">
                <a:solidFill>
                  <a:srgbClr val="FFFFFF"/>
                </a:solidFill>
              </a:defRPr>
            </a:lvl3pPr>
            <a:lvl4pPr marL="1828800" lvl="3" indent="-317500" algn="l" rtl="0">
              <a:lnSpc>
                <a:spcPct val="115000"/>
              </a:lnSpc>
              <a:spcBef>
                <a:spcPts val="1600"/>
              </a:spcBef>
              <a:spcAft>
                <a:spcPts val="0"/>
              </a:spcAft>
              <a:buClr>
                <a:srgbClr val="FFFFFF"/>
              </a:buClr>
              <a:buSzPts val="1400"/>
              <a:buChar char="●"/>
              <a:defRPr sz="1400">
                <a:solidFill>
                  <a:srgbClr val="FFFFFF"/>
                </a:solidFill>
              </a:defRPr>
            </a:lvl4pPr>
            <a:lvl5pPr marL="2286000" lvl="4" indent="-317500" algn="l" rtl="0">
              <a:lnSpc>
                <a:spcPct val="115000"/>
              </a:lnSpc>
              <a:spcBef>
                <a:spcPts val="1600"/>
              </a:spcBef>
              <a:spcAft>
                <a:spcPts val="0"/>
              </a:spcAft>
              <a:buClr>
                <a:srgbClr val="FFFFFF"/>
              </a:buClr>
              <a:buSzPts val="1400"/>
              <a:buChar char="○"/>
              <a:defRPr sz="1400">
                <a:solidFill>
                  <a:srgbClr val="FFFFFF"/>
                </a:solidFill>
              </a:defRPr>
            </a:lvl5pPr>
            <a:lvl6pPr marL="2743200" lvl="5" indent="-317500" algn="l" rtl="0">
              <a:lnSpc>
                <a:spcPct val="115000"/>
              </a:lnSpc>
              <a:spcBef>
                <a:spcPts val="1600"/>
              </a:spcBef>
              <a:spcAft>
                <a:spcPts val="0"/>
              </a:spcAft>
              <a:buClr>
                <a:srgbClr val="FFFFFF"/>
              </a:buClr>
              <a:buSzPts val="1400"/>
              <a:buChar char="■"/>
              <a:defRPr sz="1400">
                <a:solidFill>
                  <a:srgbClr val="FFFFFF"/>
                </a:solidFill>
              </a:defRPr>
            </a:lvl6pPr>
            <a:lvl7pPr marL="3200400" lvl="6" indent="-317500" algn="l" rtl="0">
              <a:lnSpc>
                <a:spcPct val="115000"/>
              </a:lnSpc>
              <a:spcBef>
                <a:spcPts val="1600"/>
              </a:spcBef>
              <a:spcAft>
                <a:spcPts val="0"/>
              </a:spcAft>
              <a:buClr>
                <a:srgbClr val="FFFFFF"/>
              </a:buClr>
              <a:buSzPts val="1400"/>
              <a:buChar char="●"/>
              <a:defRPr sz="1400">
                <a:solidFill>
                  <a:srgbClr val="FFFFFF"/>
                </a:solidFill>
              </a:defRPr>
            </a:lvl7pPr>
            <a:lvl8pPr marL="3657600" lvl="7" indent="-317500" algn="l" rtl="0">
              <a:lnSpc>
                <a:spcPct val="115000"/>
              </a:lnSpc>
              <a:spcBef>
                <a:spcPts val="1600"/>
              </a:spcBef>
              <a:spcAft>
                <a:spcPts val="0"/>
              </a:spcAft>
              <a:buClr>
                <a:srgbClr val="FFFFFF"/>
              </a:buClr>
              <a:buSzPts val="1400"/>
              <a:buChar char="○"/>
              <a:defRPr sz="1400">
                <a:solidFill>
                  <a:srgbClr val="FFFFFF"/>
                </a:solidFill>
              </a:defRPr>
            </a:lvl8pPr>
            <a:lvl9pPr marL="4114800" lvl="8" indent="-317500" algn="l" rtl="0">
              <a:lnSpc>
                <a:spcPct val="115000"/>
              </a:lnSpc>
              <a:spcBef>
                <a:spcPts val="1600"/>
              </a:spcBef>
              <a:spcAft>
                <a:spcPts val="1600"/>
              </a:spcAft>
              <a:buClr>
                <a:srgbClr val="FFFFFF"/>
              </a:buClr>
              <a:buSzPts val="1400"/>
              <a:buChar char="■"/>
              <a:defRPr sz="1400">
                <a:solidFill>
                  <a:srgbClr val="FFFFFF"/>
                </a:solidFill>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61616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7">
  <p:cSld name="AUTOLAYOUT_8">
    <p:bg>
      <p:bgPr>
        <a:solidFill>
          <a:srgbClr val="FFFFFF"/>
        </a:solidFill>
        <a:effectLst/>
      </p:bgPr>
    </p:bg>
    <p:spTree>
      <p:nvGrpSpPr>
        <p:cNvPr id="1" name="Shape 105"/>
        <p:cNvGrpSpPr/>
        <p:nvPr/>
      </p:nvGrpSpPr>
      <p:grpSpPr>
        <a:xfrm>
          <a:off x="0" y="0"/>
          <a:ext cx="0" cy="0"/>
          <a:chOff x="0" y="0"/>
          <a:chExt cx="0" cy="0"/>
        </a:xfrm>
      </p:grpSpPr>
      <p:sp>
        <p:nvSpPr>
          <p:cNvPr id="106" name="Google Shape;106;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3"/>
          <p:cNvSpPr/>
          <p:nvPr/>
        </p:nvSpPr>
        <p:spPr>
          <a:xfrm>
            <a:off x="449260" y="531150"/>
            <a:ext cx="638100" cy="7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3"/>
          <p:cNvSpPr txBox="1">
            <a:spLocks noGrp="1"/>
          </p:cNvSpPr>
          <p:nvPr>
            <p:ph type="ctrTitle"/>
          </p:nvPr>
        </p:nvSpPr>
        <p:spPr>
          <a:xfrm>
            <a:off x="323300" y="772850"/>
            <a:ext cx="2704200" cy="3140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a:solidFill>
                  <a:srgbClr val="FFFFFF"/>
                </a:solidFill>
              </a:defRPr>
            </a:lvl1pPr>
            <a:lvl2pPr lvl="1" algn="l" rtl="0">
              <a:lnSpc>
                <a:spcPct val="100000"/>
              </a:lnSpc>
              <a:spcBef>
                <a:spcPts val="0"/>
              </a:spcBef>
              <a:spcAft>
                <a:spcPts val="0"/>
              </a:spcAft>
              <a:buClr>
                <a:srgbClr val="FFFFFF"/>
              </a:buClr>
              <a:buSzPts val="2800"/>
              <a:buNone/>
              <a:defRPr sz="2800">
                <a:solidFill>
                  <a:srgbClr val="FFFFFF"/>
                </a:solidFill>
              </a:defRPr>
            </a:lvl2pPr>
            <a:lvl3pPr lvl="2" algn="l" rtl="0">
              <a:lnSpc>
                <a:spcPct val="100000"/>
              </a:lnSpc>
              <a:spcBef>
                <a:spcPts val="0"/>
              </a:spcBef>
              <a:spcAft>
                <a:spcPts val="0"/>
              </a:spcAft>
              <a:buClr>
                <a:srgbClr val="FFFFFF"/>
              </a:buClr>
              <a:buSzPts val="2800"/>
              <a:buNone/>
              <a:defRPr sz="2800">
                <a:solidFill>
                  <a:srgbClr val="FFFFFF"/>
                </a:solidFill>
              </a:defRPr>
            </a:lvl3pPr>
            <a:lvl4pPr lvl="3" algn="l" rtl="0">
              <a:lnSpc>
                <a:spcPct val="100000"/>
              </a:lnSpc>
              <a:spcBef>
                <a:spcPts val="0"/>
              </a:spcBef>
              <a:spcAft>
                <a:spcPts val="0"/>
              </a:spcAft>
              <a:buClr>
                <a:srgbClr val="FFFFFF"/>
              </a:buClr>
              <a:buSzPts val="2800"/>
              <a:buNone/>
              <a:defRPr sz="2800">
                <a:solidFill>
                  <a:srgbClr val="FFFFFF"/>
                </a:solidFill>
              </a:defRPr>
            </a:lvl4pPr>
            <a:lvl5pPr lvl="4" algn="l" rtl="0">
              <a:lnSpc>
                <a:spcPct val="100000"/>
              </a:lnSpc>
              <a:spcBef>
                <a:spcPts val="0"/>
              </a:spcBef>
              <a:spcAft>
                <a:spcPts val="0"/>
              </a:spcAft>
              <a:buClr>
                <a:srgbClr val="FFFFFF"/>
              </a:buClr>
              <a:buSzPts val="2800"/>
              <a:buNone/>
              <a:defRPr sz="2800">
                <a:solidFill>
                  <a:srgbClr val="FFFFFF"/>
                </a:solidFill>
              </a:defRPr>
            </a:lvl5pPr>
            <a:lvl6pPr lvl="5" algn="l" rtl="0">
              <a:lnSpc>
                <a:spcPct val="100000"/>
              </a:lnSpc>
              <a:spcBef>
                <a:spcPts val="0"/>
              </a:spcBef>
              <a:spcAft>
                <a:spcPts val="0"/>
              </a:spcAft>
              <a:buClr>
                <a:srgbClr val="FFFFFF"/>
              </a:buClr>
              <a:buSzPts val="2800"/>
              <a:buNone/>
              <a:defRPr sz="2800">
                <a:solidFill>
                  <a:srgbClr val="FFFFFF"/>
                </a:solidFill>
              </a:defRPr>
            </a:lvl6pPr>
            <a:lvl7pPr lvl="6" algn="l" rtl="0">
              <a:lnSpc>
                <a:spcPct val="100000"/>
              </a:lnSpc>
              <a:spcBef>
                <a:spcPts val="0"/>
              </a:spcBef>
              <a:spcAft>
                <a:spcPts val="0"/>
              </a:spcAft>
              <a:buClr>
                <a:srgbClr val="FFFFFF"/>
              </a:buClr>
              <a:buSzPts val="2800"/>
              <a:buNone/>
              <a:defRPr sz="2800">
                <a:solidFill>
                  <a:srgbClr val="FFFFFF"/>
                </a:solidFill>
              </a:defRPr>
            </a:lvl7pPr>
            <a:lvl8pPr lvl="7" algn="l" rtl="0">
              <a:lnSpc>
                <a:spcPct val="100000"/>
              </a:lnSpc>
              <a:spcBef>
                <a:spcPts val="0"/>
              </a:spcBef>
              <a:spcAft>
                <a:spcPts val="0"/>
              </a:spcAft>
              <a:buClr>
                <a:srgbClr val="FFFFFF"/>
              </a:buClr>
              <a:buSzPts val="2800"/>
              <a:buNone/>
              <a:defRPr sz="2800">
                <a:solidFill>
                  <a:srgbClr val="FFFFFF"/>
                </a:solidFill>
              </a:defRPr>
            </a:lvl8pPr>
            <a:lvl9pPr lvl="8" algn="l"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09" name="Google Shape;10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8">
  <p:cSld name="AUTOLAYOUT_9">
    <p:bg>
      <p:bgPr>
        <a:solidFill>
          <a:srgbClr val="FFFFFF"/>
        </a:solidFill>
        <a:effectLst/>
      </p:bgPr>
    </p:bg>
    <p:spTree>
      <p:nvGrpSpPr>
        <p:cNvPr id="1" name="Shape 110"/>
        <p:cNvGrpSpPr/>
        <p:nvPr/>
      </p:nvGrpSpPr>
      <p:grpSpPr>
        <a:xfrm>
          <a:off x="0" y="0"/>
          <a:ext cx="0" cy="0"/>
          <a:chOff x="0" y="0"/>
          <a:chExt cx="0" cy="0"/>
        </a:xfrm>
      </p:grpSpPr>
      <p:sp>
        <p:nvSpPr>
          <p:cNvPr id="111" name="Google Shape;111;p2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15" name="Google Shape;115;p2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18" name="Google Shape;118;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19" name="Google Shape;119;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0" name="Google Shape;120;p2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23" name="Google Shape;123;p2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26" name="Google Shape;126;p2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7" name="Google Shape;127;p2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l" rtl="0">
              <a:lnSpc>
                <a:spcPct val="100000"/>
              </a:lnSpc>
              <a:spcBef>
                <a:spcPts val="0"/>
              </a:spcBef>
              <a:spcAft>
                <a:spcPts val="0"/>
              </a:spcAft>
              <a:buClr>
                <a:schemeClr val="lt1"/>
              </a:buClr>
              <a:buSzPts val="4800"/>
              <a:buNone/>
              <a:defRPr sz="4800">
                <a:solidFill>
                  <a:schemeClr val="lt1"/>
                </a:solidFill>
              </a:defRPr>
            </a:lvl2pPr>
            <a:lvl3pPr lvl="2" algn="l" rtl="0">
              <a:lnSpc>
                <a:spcPct val="100000"/>
              </a:lnSpc>
              <a:spcBef>
                <a:spcPts val="0"/>
              </a:spcBef>
              <a:spcAft>
                <a:spcPts val="0"/>
              </a:spcAft>
              <a:buClr>
                <a:schemeClr val="lt1"/>
              </a:buClr>
              <a:buSzPts val="4800"/>
              <a:buNone/>
              <a:defRPr sz="4800">
                <a:solidFill>
                  <a:schemeClr val="lt1"/>
                </a:solidFill>
              </a:defRPr>
            </a:lvl3pPr>
            <a:lvl4pPr lvl="3" algn="l" rtl="0">
              <a:lnSpc>
                <a:spcPct val="100000"/>
              </a:lnSpc>
              <a:spcBef>
                <a:spcPts val="0"/>
              </a:spcBef>
              <a:spcAft>
                <a:spcPts val="0"/>
              </a:spcAft>
              <a:buClr>
                <a:schemeClr val="lt1"/>
              </a:buClr>
              <a:buSzPts val="4800"/>
              <a:buNone/>
              <a:defRPr sz="4800">
                <a:solidFill>
                  <a:schemeClr val="lt1"/>
                </a:solidFill>
              </a:defRPr>
            </a:lvl4pPr>
            <a:lvl5pPr lvl="4" algn="l" rtl="0">
              <a:lnSpc>
                <a:spcPct val="100000"/>
              </a:lnSpc>
              <a:spcBef>
                <a:spcPts val="0"/>
              </a:spcBef>
              <a:spcAft>
                <a:spcPts val="0"/>
              </a:spcAft>
              <a:buClr>
                <a:schemeClr val="lt1"/>
              </a:buClr>
              <a:buSzPts val="4800"/>
              <a:buNone/>
              <a:defRPr sz="4800">
                <a:solidFill>
                  <a:schemeClr val="lt1"/>
                </a:solidFill>
              </a:defRPr>
            </a:lvl5pPr>
            <a:lvl6pPr lvl="5" algn="l" rtl="0">
              <a:lnSpc>
                <a:spcPct val="100000"/>
              </a:lnSpc>
              <a:spcBef>
                <a:spcPts val="0"/>
              </a:spcBef>
              <a:spcAft>
                <a:spcPts val="0"/>
              </a:spcAft>
              <a:buClr>
                <a:schemeClr val="lt1"/>
              </a:buClr>
              <a:buSzPts val="4800"/>
              <a:buNone/>
              <a:defRPr sz="4800">
                <a:solidFill>
                  <a:schemeClr val="lt1"/>
                </a:solidFill>
              </a:defRPr>
            </a:lvl6pPr>
            <a:lvl7pPr lvl="6" algn="l" rtl="0">
              <a:lnSpc>
                <a:spcPct val="100000"/>
              </a:lnSpc>
              <a:spcBef>
                <a:spcPts val="0"/>
              </a:spcBef>
              <a:spcAft>
                <a:spcPts val="0"/>
              </a:spcAft>
              <a:buClr>
                <a:schemeClr val="lt1"/>
              </a:buClr>
              <a:buSzPts val="4800"/>
              <a:buNone/>
              <a:defRPr sz="4800">
                <a:solidFill>
                  <a:schemeClr val="lt1"/>
                </a:solidFill>
              </a:defRPr>
            </a:lvl7pPr>
            <a:lvl8pPr lvl="7" algn="l" rtl="0">
              <a:lnSpc>
                <a:spcPct val="100000"/>
              </a:lnSpc>
              <a:spcBef>
                <a:spcPts val="0"/>
              </a:spcBef>
              <a:spcAft>
                <a:spcPts val="0"/>
              </a:spcAft>
              <a:buClr>
                <a:schemeClr val="lt1"/>
              </a:buClr>
              <a:buSzPts val="4800"/>
              <a:buNone/>
              <a:defRPr sz="4800">
                <a:solidFill>
                  <a:schemeClr val="lt1"/>
                </a:solidFill>
              </a:defRPr>
            </a:lvl8pPr>
            <a:lvl9pPr lvl="8" algn="l" rtl="0">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30" name="Google Shape;130;p2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1"/>
        <p:cNvGrpSpPr/>
        <p:nvPr/>
      </p:nvGrpSpPr>
      <p:grpSpPr>
        <a:xfrm>
          <a:off x="0" y="0"/>
          <a:ext cx="0" cy="0"/>
          <a:chOff x="0" y="0"/>
          <a:chExt cx="0" cy="0"/>
        </a:xfrm>
      </p:grpSpPr>
      <p:sp>
        <p:nvSpPr>
          <p:cNvPr id="132" name="Google Shape;132;p3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3" name="Google Shape;133;p3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34" name="Google Shape;134;p30"/>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35" name="Google Shape;135;p30"/>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36" name="Google Shape;136;p3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1600"/>
              </a:spcBef>
              <a:spcAft>
                <a:spcPts val="0"/>
              </a:spcAft>
              <a:buClr>
                <a:schemeClr val="lt1"/>
              </a:buClr>
              <a:buSzPts val="1400"/>
              <a:buChar char="○"/>
              <a:defRPr>
                <a:solidFill>
                  <a:schemeClr val="lt1"/>
                </a:solidFill>
              </a:defRPr>
            </a:lvl2pPr>
            <a:lvl3pPr marL="1371600" lvl="2" indent="-317500" algn="l" rtl="0">
              <a:lnSpc>
                <a:spcPct val="115000"/>
              </a:lnSpc>
              <a:spcBef>
                <a:spcPts val="1600"/>
              </a:spcBef>
              <a:spcAft>
                <a:spcPts val="0"/>
              </a:spcAft>
              <a:buClr>
                <a:schemeClr val="lt1"/>
              </a:buClr>
              <a:buSzPts val="1400"/>
              <a:buChar char="■"/>
              <a:defRPr>
                <a:solidFill>
                  <a:schemeClr val="lt1"/>
                </a:solidFill>
              </a:defRPr>
            </a:lvl3pPr>
            <a:lvl4pPr marL="1828800" lvl="3" indent="-317500" algn="l" rtl="0">
              <a:lnSpc>
                <a:spcPct val="115000"/>
              </a:lnSpc>
              <a:spcBef>
                <a:spcPts val="1600"/>
              </a:spcBef>
              <a:spcAft>
                <a:spcPts val="0"/>
              </a:spcAft>
              <a:buClr>
                <a:schemeClr val="lt1"/>
              </a:buClr>
              <a:buSzPts val="1400"/>
              <a:buChar char="●"/>
              <a:defRPr>
                <a:solidFill>
                  <a:schemeClr val="lt1"/>
                </a:solidFill>
              </a:defRPr>
            </a:lvl4pPr>
            <a:lvl5pPr marL="2286000" lvl="4" indent="-317500" algn="l" rtl="0">
              <a:lnSpc>
                <a:spcPct val="115000"/>
              </a:lnSpc>
              <a:spcBef>
                <a:spcPts val="1600"/>
              </a:spcBef>
              <a:spcAft>
                <a:spcPts val="0"/>
              </a:spcAft>
              <a:buClr>
                <a:schemeClr val="lt1"/>
              </a:buClr>
              <a:buSzPts val="1400"/>
              <a:buChar char="○"/>
              <a:defRPr>
                <a:solidFill>
                  <a:schemeClr val="lt1"/>
                </a:solidFill>
              </a:defRPr>
            </a:lvl5pPr>
            <a:lvl6pPr marL="2743200" lvl="5" indent="-317500" algn="l" rtl="0">
              <a:lnSpc>
                <a:spcPct val="115000"/>
              </a:lnSpc>
              <a:spcBef>
                <a:spcPts val="1600"/>
              </a:spcBef>
              <a:spcAft>
                <a:spcPts val="0"/>
              </a:spcAft>
              <a:buClr>
                <a:schemeClr val="lt1"/>
              </a:buClr>
              <a:buSzPts val="1400"/>
              <a:buChar char="■"/>
              <a:defRPr>
                <a:solidFill>
                  <a:schemeClr val="lt1"/>
                </a:solidFill>
              </a:defRPr>
            </a:lvl6pPr>
            <a:lvl7pPr marL="3200400" lvl="6" indent="-317500" algn="l" rtl="0">
              <a:lnSpc>
                <a:spcPct val="115000"/>
              </a:lnSpc>
              <a:spcBef>
                <a:spcPts val="1600"/>
              </a:spcBef>
              <a:spcAft>
                <a:spcPts val="0"/>
              </a:spcAft>
              <a:buClr>
                <a:schemeClr val="lt1"/>
              </a:buClr>
              <a:buSzPts val="1400"/>
              <a:buChar char="●"/>
              <a:defRPr>
                <a:solidFill>
                  <a:schemeClr val="lt1"/>
                </a:solidFill>
              </a:defRPr>
            </a:lvl7pPr>
            <a:lvl8pPr marL="3657600" lvl="7" indent="-317500" algn="l" rtl="0">
              <a:lnSpc>
                <a:spcPct val="115000"/>
              </a:lnSpc>
              <a:spcBef>
                <a:spcPts val="1600"/>
              </a:spcBef>
              <a:spcAft>
                <a:spcPts val="0"/>
              </a:spcAft>
              <a:buClr>
                <a:schemeClr val="lt1"/>
              </a:buClr>
              <a:buSzPts val="1400"/>
              <a:buChar char="○"/>
              <a:defRPr>
                <a:solidFill>
                  <a:schemeClr val="lt1"/>
                </a:solidFill>
              </a:defRPr>
            </a:lvl8pPr>
            <a:lvl9pPr marL="4114800" lvl="8" indent="-317500" algn="l" rtl="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37" name="Google Shape;137;p3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3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140" name="Google Shape;140;p3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sp>
        <p:nvSpPr>
          <p:cNvPr id="142" name="Google Shape;142;p32"/>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43" name="Google Shape;143;p32"/>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44" name="Google Shape;144;p3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1"/>
        <p:cNvGrpSpPr/>
        <p:nvPr/>
      </p:nvGrpSpPr>
      <p:grpSpPr>
        <a:xfrm>
          <a:off x="0" y="0"/>
          <a:ext cx="0" cy="0"/>
          <a:chOff x="0" y="0"/>
          <a:chExt cx="0" cy="0"/>
        </a:xfrm>
      </p:grpSpPr>
      <p:sp>
        <p:nvSpPr>
          <p:cNvPr id="62" name="Google Shape;62;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5"/>
          <p:cNvSpPr txBox="1">
            <a:spLocks noGrp="1"/>
          </p:cNvSpPr>
          <p:nvPr>
            <p:ph type="title"/>
          </p:nvPr>
        </p:nvSpPr>
        <p:spPr>
          <a:xfrm>
            <a:off x="291875" y="406900"/>
            <a:ext cx="4813500" cy="1388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dk1"/>
              </a:buClr>
              <a:buSzPts val="3000"/>
              <a:buNone/>
              <a:defRPr sz="3000">
                <a:solidFill>
                  <a:schemeClr val="lt1"/>
                </a:solidFill>
              </a:defRPr>
            </a:lvl1pPr>
            <a:lvl2pPr lvl="1" algn="l" rtl="0">
              <a:lnSpc>
                <a:spcPct val="100000"/>
              </a:lnSpc>
              <a:spcBef>
                <a:spcPts val="0"/>
              </a:spcBef>
              <a:spcAft>
                <a:spcPts val="0"/>
              </a:spcAft>
              <a:buClr>
                <a:schemeClr val="dk1"/>
              </a:buClr>
              <a:buSzPts val="3000"/>
              <a:buNone/>
              <a:defRPr sz="3000">
                <a:solidFill>
                  <a:schemeClr val="lt1"/>
                </a:solidFill>
              </a:defRPr>
            </a:lvl2pPr>
            <a:lvl3pPr lvl="2" algn="l" rtl="0">
              <a:lnSpc>
                <a:spcPct val="100000"/>
              </a:lnSpc>
              <a:spcBef>
                <a:spcPts val="0"/>
              </a:spcBef>
              <a:spcAft>
                <a:spcPts val="0"/>
              </a:spcAft>
              <a:buClr>
                <a:schemeClr val="dk1"/>
              </a:buClr>
              <a:buSzPts val="3000"/>
              <a:buNone/>
              <a:defRPr sz="3000">
                <a:solidFill>
                  <a:schemeClr val="lt1"/>
                </a:solidFill>
              </a:defRPr>
            </a:lvl3pPr>
            <a:lvl4pPr lvl="3" algn="l" rtl="0">
              <a:lnSpc>
                <a:spcPct val="100000"/>
              </a:lnSpc>
              <a:spcBef>
                <a:spcPts val="0"/>
              </a:spcBef>
              <a:spcAft>
                <a:spcPts val="0"/>
              </a:spcAft>
              <a:buClr>
                <a:schemeClr val="dk1"/>
              </a:buClr>
              <a:buSzPts val="3000"/>
              <a:buNone/>
              <a:defRPr sz="3000">
                <a:solidFill>
                  <a:schemeClr val="lt1"/>
                </a:solidFill>
              </a:defRPr>
            </a:lvl4pPr>
            <a:lvl5pPr lvl="4" algn="l" rtl="0">
              <a:lnSpc>
                <a:spcPct val="100000"/>
              </a:lnSpc>
              <a:spcBef>
                <a:spcPts val="0"/>
              </a:spcBef>
              <a:spcAft>
                <a:spcPts val="0"/>
              </a:spcAft>
              <a:buClr>
                <a:schemeClr val="dk1"/>
              </a:buClr>
              <a:buSzPts val="3000"/>
              <a:buNone/>
              <a:defRPr sz="3000">
                <a:solidFill>
                  <a:schemeClr val="lt1"/>
                </a:solidFill>
              </a:defRPr>
            </a:lvl5pPr>
            <a:lvl6pPr lvl="5" algn="l" rtl="0">
              <a:lnSpc>
                <a:spcPct val="100000"/>
              </a:lnSpc>
              <a:spcBef>
                <a:spcPts val="0"/>
              </a:spcBef>
              <a:spcAft>
                <a:spcPts val="0"/>
              </a:spcAft>
              <a:buClr>
                <a:schemeClr val="dk1"/>
              </a:buClr>
              <a:buSzPts val="3000"/>
              <a:buNone/>
              <a:defRPr sz="3000">
                <a:solidFill>
                  <a:schemeClr val="lt1"/>
                </a:solidFill>
              </a:defRPr>
            </a:lvl6pPr>
            <a:lvl7pPr lvl="6" algn="l" rtl="0">
              <a:lnSpc>
                <a:spcPct val="100000"/>
              </a:lnSpc>
              <a:spcBef>
                <a:spcPts val="0"/>
              </a:spcBef>
              <a:spcAft>
                <a:spcPts val="0"/>
              </a:spcAft>
              <a:buClr>
                <a:schemeClr val="dk1"/>
              </a:buClr>
              <a:buSzPts val="3000"/>
              <a:buNone/>
              <a:defRPr sz="3000">
                <a:solidFill>
                  <a:schemeClr val="lt1"/>
                </a:solidFill>
              </a:defRPr>
            </a:lvl7pPr>
            <a:lvl8pPr lvl="7" algn="l" rtl="0">
              <a:lnSpc>
                <a:spcPct val="100000"/>
              </a:lnSpc>
              <a:spcBef>
                <a:spcPts val="0"/>
              </a:spcBef>
              <a:spcAft>
                <a:spcPts val="0"/>
              </a:spcAft>
              <a:buClr>
                <a:schemeClr val="dk1"/>
              </a:buClr>
              <a:buSzPts val="3000"/>
              <a:buNone/>
              <a:defRPr sz="3000">
                <a:solidFill>
                  <a:schemeClr val="lt1"/>
                </a:solidFill>
              </a:defRPr>
            </a:lvl8pPr>
            <a:lvl9pPr lvl="8" algn="l" rtl="0">
              <a:lnSpc>
                <a:spcPct val="100000"/>
              </a:lnSpc>
              <a:spcBef>
                <a:spcPts val="0"/>
              </a:spcBef>
              <a:spcAft>
                <a:spcPts val="0"/>
              </a:spcAft>
              <a:buClr>
                <a:schemeClr val="dk1"/>
              </a:buClr>
              <a:buSzPts val="3000"/>
              <a:buNone/>
              <a:defRPr sz="3000">
                <a:solidFill>
                  <a:schemeClr val="lt1"/>
                </a:solidFill>
              </a:defRPr>
            </a:lvl9pPr>
          </a:lstStyle>
          <a:p>
            <a:endParaRPr/>
          </a:p>
        </p:txBody>
      </p:sp>
      <p:sp>
        <p:nvSpPr>
          <p:cNvPr id="64" name="Google Shape;64;p15"/>
          <p:cNvSpPr txBox="1">
            <a:spLocks noGrp="1"/>
          </p:cNvSpPr>
          <p:nvPr>
            <p:ph type="body" idx="1"/>
          </p:nvPr>
        </p:nvSpPr>
        <p:spPr>
          <a:xfrm>
            <a:off x="291975" y="1854951"/>
            <a:ext cx="4813500" cy="25770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317500" algn="l" rtl="0">
              <a:lnSpc>
                <a:spcPct val="115000"/>
              </a:lnSpc>
              <a:spcBef>
                <a:spcPts val="1600"/>
              </a:spcBef>
              <a:spcAft>
                <a:spcPts val="0"/>
              </a:spcAft>
              <a:buClr>
                <a:schemeClr val="dk2"/>
              </a:buClr>
              <a:buSzPts val="1400"/>
              <a:buChar char="○"/>
              <a:defRPr sz="1400">
                <a:solidFill>
                  <a:schemeClr val="dk2"/>
                </a:solidFill>
              </a:defRPr>
            </a:lvl2pPr>
            <a:lvl3pPr marL="1371600" lvl="2" indent="-317500" algn="l" rtl="0">
              <a:lnSpc>
                <a:spcPct val="115000"/>
              </a:lnSpc>
              <a:spcBef>
                <a:spcPts val="1600"/>
              </a:spcBef>
              <a:spcAft>
                <a:spcPts val="0"/>
              </a:spcAft>
              <a:buClr>
                <a:schemeClr val="dk2"/>
              </a:buClr>
              <a:buSzPts val="1400"/>
              <a:buChar char="■"/>
              <a:defRPr sz="1400">
                <a:solidFill>
                  <a:schemeClr val="dk2"/>
                </a:solidFill>
              </a:defRPr>
            </a:lvl3pPr>
            <a:lvl4pPr marL="1828800" lvl="3" indent="-317500" algn="l" rtl="0">
              <a:lnSpc>
                <a:spcPct val="115000"/>
              </a:lnSpc>
              <a:spcBef>
                <a:spcPts val="1600"/>
              </a:spcBef>
              <a:spcAft>
                <a:spcPts val="0"/>
              </a:spcAft>
              <a:buClr>
                <a:schemeClr val="dk2"/>
              </a:buClr>
              <a:buSzPts val="1400"/>
              <a:buChar char="●"/>
              <a:defRPr sz="1400">
                <a:solidFill>
                  <a:schemeClr val="dk2"/>
                </a:solidFill>
              </a:defRPr>
            </a:lvl4pPr>
            <a:lvl5pPr marL="2286000" lvl="4" indent="-317500" algn="l" rtl="0">
              <a:lnSpc>
                <a:spcPct val="115000"/>
              </a:lnSpc>
              <a:spcBef>
                <a:spcPts val="1600"/>
              </a:spcBef>
              <a:spcAft>
                <a:spcPts val="0"/>
              </a:spcAft>
              <a:buClr>
                <a:schemeClr val="dk2"/>
              </a:buClr>
              <a:buSzPts val="1400"/>
              <a:buChar char="○"/>
              <a:defRPr sz="1400">
                <a:solidFill>
                  <a:schemeClr val="dk2"/>
                </a:solidFill>
              </a:defRPr>
            </a:lvl5pPr>
            <a:lvl6pPr marL="2743200" lvl="5" indent="-317500" algn="l" rtl="0">
              <a:lnSpc>
                <a:spcPct val="115000"/>
              </a:lnSpc>
              <a:spcBef>
                <a:spcPts val="1600"/>
              </a:spcBef>
              <a:spcAft>
                <a:spcPts val="0"/>
              </a:spcAft>
              <a:buClr>
                <a:schemeClr val="dk2"/>
              </a:buClr>
              <a:buSzPts val="1400"/>
              <a:buChar char="■"/>
              <a:defRPr sz="1400">
                <a:solidFill>
                  <a:schemeClr val="dk2"/>
                </a:solidFill>
              </a:defRPr>
            </a:lvl6pPr>
            <a:lvl7pPr marL="3200400" lvl="6" indent="-317500" algn="l" rtl="0">
              <a:lnSpc>
                <a:spcPct val="115000"/>
              </a:lnSpc>
              <a:spcBef>
                <a:spcPts val="1600"/>
              </a:spcBef>
              <a:spcAft>
                <a:spcPts val="0"/>
              </a:spcAft>
              <a:buClr>
                <a:schemeClr val="dk2"/>
              </a:buClr>
              <a:buSzPts val="1400"/>
              <a:buChar char="●"/>
              <a:defRPr sz="1400">
                <a:solidFill>
                  <a:schemeClr val="dk2"/>
                </a:solidFill>
              </a:defRPr>
            </a:lvl7pPr>
            <a:lvl8pPr marL="3657600" lvl="7" indent="-317500" algn="l" rtl="0">
              <a:lnSpc>
                <a:spcPct val="115000"/>
              </a:lnSpc>
              <a:spcBef>
                <a:spcPts val="1600"/>
              </a:spcBef>
              <a:spcAft>
                <a:spcPts val="0"/>
              </a:spcAft>
              <a:buClr>
                <a:schemeClr val="dk2"/>
              </a:buClr>
              <a:buSzPts val="1400"/>
              <a:buChar char="○"/>
              <a:defRPr sz="1400">
                <a:solidFill>
                  <a:schemeClr val="dk2"/>
                </a:solidFill>
              </a:defRPr>
            </a:lvl8pPr>
            <a:lvl9pPr marL="4114800" lvl="8" indent="-317500" algn="l"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65" name="Google Shape;6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5"/>
        <p:cNvGrpSpPr/>
        <p:nvPr/>
      </p:nvGrpSpPr>
      <p:grpSpPr>
        <a:xfrm>
          <a:off x="0" y="0"/>
          <a:ext cx="0" cy="0"/>
          <a:chOff x="0" y="0"/>
          <a:chExt cx="0" cy="0"/>
        </a:xfrm>
      </p:grpSpPr>
      <p:sp>
        <p:nvSpPr>
          <p:cNvPr id="146" name="Google Shape;146;p3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53" name="Google Shape;153;p35"/>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54" name="Google Shape;154;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55" name="Google Shape;155;p35"/>
          <p:cNvGrpSpPr/>
          <p:nvPr/>
        </p:nvGrpSpPr>
        <p:grpSpPr>
          <a:xfrm>
            <a:off x="830392" y="1191256"/>
            <a:ext cx="745763" cy="45826"/>
            <a:chOff x="4580561" y="2589004"/>
            <a:chExt cx="1064464" cy="25200"/>
          </a:xfrm>
        </p:grpSpPr>
        <p:sp>
          <p:nvSpPr>
            <p:cNvPr id="156" name="Google Shape;156;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3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61" name="Google Shape;161;p36"/>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2" name="Google Shape;162;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63" name="Google Shape;163;p36"/>
          <p:cNvGrpSpPr/>
          <p:nvPr/>
        </p:nvGrpSpPr>
        <p:grpSpPr>
          <a:xfrm>
            <a:off x="830392" y="1191256"/>
            <a:ext cx="745763" cy="45826"/>
            <a:chOff x="4580561" y="2589004"/>
            <a:chExt cx="1064464" cy="25200"/>
          </a:xfrm>
        </p:grpSpPr>
        <p:sp>
          <p:nvSpPr>
            <p:cNvPr id="164" name="Google Shape;164;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36"/>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36"/>
          <p:cNvGrpSpPr/>
          <p:nvPr/>
        </p:nvGrpSpPr>
        <p:grpSpPr>
          <a:xfrm>
            <a:off x="5063108" y="1313285"/>
            <a:ext cx="3459716" cy="2670463"/>
            <a:chOff x="3553042" y="1657806"/>
            <a:chExt cx="3461100" cy="2671532"/>
          </a:xfrm>
        </p:grpSpPr>
        <p:sp>
          <p:nvSpPr>
            <p:cNvPr id="168" name="Google Shape;168;p36"/>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6"/>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6"/>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6"/>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6"/>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6"/>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6"/>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6" name="Google Shape;176;p36"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177" name="Google Shape;177;p36"/>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36"/>
          <p:cNvGrpSpPr/>
          <p:nvPr/>
        </p:nvGrpSpPr>
        <p:grpSpPr>
          <a:xfrm>
            <a:off x="7666681" y="2077877"/>
            <a:ext cx="1148179" cy="2282764"/>
            <a:chOff x="7666681" y="2077877"/>
            <a:chExt cx="1148179" cy="2282764"/>
          </a:xfrm>
        </p:grpSpPr>
        <p:grpSp>
          <p:nvGrpSpPr>
            <p:cNvPr id="179" name="Google Shape;179;p36"/>
            <p:cNvGrpSpPr/>
            <p:nvPr/>
          </p:nvGrpSpPr>
          <p:grpSpPr>
            <a:xfrm>
              <a:off x="7666681" y="2077877"/>
              <a:ext cx="1148179" cy="2282764"/>
              <a:chOff x="3983627" y="1676395"/>
              <a:chExt cx="1449538" cy="2881914"/>
            </a:xfrm>
          </p:grpSpPr>
          <p:sp>
            <p:nvSpPr>
              <p:cNvPr id="180" name="Google Shape;180;p36"/>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6"/>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 name="Google Shape;183;p36"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184" name="Google Shape;184;p36"/>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85"/>
        <p:cNvGrpSpPr/>
        <p:nvPr/>
      </p:nvGrpSpPr>
      <p:grpSpPr>
        <a:xfrm>
          <a:off x="0" y="0"/>
          <a:ext cx="0" cy="0"/>
          <a:chOff x="0" y="0"/>
          <a:chExt cx="0" cy="0"/>
        </a:xfrm>
      </p:grpSpPr>
      <p:grpSp>
        <p:nvGrpSpPr>
          <p:cNvPr id="186" name="Google Shape;186;p37"/>
          <p:cNvGrpSpPr/>
          <p:nvPr/>
        </p:nvGrpSpPr>
        <p:grpSpPr>
          <a:xfrm>
            <a:off x="830392" y="1191256"/>
            <a:ext cx="745763" cy="45826"/>
            <a:chOff x="4580561" y="2589004"/>
            <a:chExt cx="1064464" cy="25200"/>
          </a:xfrm>
        </p:grpSpPr>
        <p:sp>
          <p:nvSpPr>
            <p:cNvPr id="187" name="Google Shape;187;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90" name="Google Shape;190;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3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38"/>
          <p:cNvGrpSpPr/>
          <p:nvPr/>
        </p:nvGrpSpPr>
        <p:grpSpPr>
          <a:xfrm>
            <a:off x="830392" y="1191256"/>
            <a:ext cx="745763" cy="45826"/>
            <a:chOff x="4580561" y="2589004"/>
            <a:chExt cx="1064464" cy="25200"/>
          </a:xfrm>
        </p:grpSpPr>
        <p:sp>
          <p:nvSpPr>
            <p:cNvPr id="194" name="Google Shape;194;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97" name="Google Shape;197;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98" name="Google Shape;198;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9"/>
        <p:cNvGrpSpPr/>
        <p:nvPr/>
      </p:nvGrpSpPr>
      <p:grpSpPr>
        <a:xfrm>
          <a:off x="0" y="0"/>
          <a:ext cx="0" cy="0"/>
          <a:chOff x="0" y="0"/>
          <a:chExt cx="0" cy="0"/>
        </a:xfrm>
      </p:grpSpPr>
      <p:sp>
        <p:nvSpPr>
          <p:cNvPr id="200" name="Google Shape;200;p3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39"/>
          <p:cNvGrpSpPr/>
          <p:nvPr/>
        </p:nvGrpSpPr>
        <p:grpSpPr>
          <a:xfrm>
            <a:off x="830392" y="1191256"/>
            <a:ext cx="745763" cy="45826"/>
            <a:chOff x="4580561" y="2589004"/>
            <a:chExt cx="1064464" cy="25200"/>
          </a:xfrm>
        </p:grpSpPr>
        <p:sp>
          <p:nvSpPr>
            <p:cNvPr id="202" name="Google Shape;202;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05" name="Google Shape;205;p39"/>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6" name="Google Shape;206;p39"/>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7" name="Google Shape;20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8"/>
        <p:cNvGrpSpPr/>
        <p:nvPr/>
      </p:nvGrpSpPr>
      <p:grpSpPr>
        <a:xfrm>
          <a:off x="0" y="0"/>
          <a:ext cx="0" cy="0"/>
          <a:chOff x="0" y="0"/>
          <a:chExt cx="0" cy="0"/>
        </a:xfrm>
      </p:grpSpPr>
      <p:sp>
        <p:nvSpPr>
          <p:cNvPr id="209" name="Google Shape;209;p4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40"/>
          <p:cNvGrpSpPr/>
          <p:nvPr/>
        </p:nvGrpSpPr>
        <p:grpSpPr>
          <a:xfrm>
            <a:off x="830392" y="1191256"/>
            <a:ext cx="745763" cy="45826"/>
            <a:chOff x="4580561" y="2589004"/>
            <a:chExt cx="1064464" cy="25200"/>
          </a:xfrm>
        </p:grpSpPr>
        <p:sp>
          <p:nvSpPr>
            <p:cNvPr id="211" name="Google Shape;211;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4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14" name="Google Shape;214;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5"/>
        <p:cNvGrpSpPr/>
        <p:nvPr/>
      </p:nvGrpSpPr>
      <p:grpSpPr>
        <a:xfrm>
          <a:off x="0" y="0"/>
          <a:ext cx="0" cy="0"/>
          <a:chOff x="0" y="0"/>
          <a:chExt cx="0" cy="0"/>
        </a:xfrm>
      </p:grpSpPr>
      <p:sp>
        <p:nvSpPr>
          <p:cNvPr id="216" name="Google Shape;216;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8"/>
        <p:cNvGrpSpPr/>
        <p:nvPr/>
      </p:nvGrpSpPr>
      <p:grpSpPr>
        <a:xfrm>
          <a:off x="0" y="0"/>
          <a:ext cx="0" cy="0"/>
          <a:chOff x="0" y="0"/>
          <a:chExt cx="0" cy="0"/>
        </a:xfrm>
      </p:grpSpPr>
      <p:sp>
        <p:nvSpPr>
          <p:cNvPr id="219" name="Google Shape;219;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42"/>
          <p:cNvGrpSpPr/>
          <p:nvPr/>
        </p:nvGrpSpPr>
        <p:grpSpPr>
          <a:xfrm>
            <a:off x="830392" y="1191256"/>
            <a:ext cx="745763" cy="45826"/>
            <a:chOff x="4580561" y="2589004"/>
            <a:chExt cx="1064464" cy="25200"/>
          </a:xfrm>
        </p:grpSpPr>
        <p:sp>
          <p:nvSpPr>
            <p:cNvPr id="221" name="Google Shape;221;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4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24" name="Google Shape;224;p4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5" name="Google Shape;225;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2"/>
        <p:cNvGrpSpPr/>
        <p:nvPr/>
      </p:nvGrpSpPr>
      <p:grpSpPr>
        <a:xfrm>
          <a:off x="0" y="0"/>
          <a:ext cx="0" cy="0"/>
          <a:chOff x="0" y="0"/>
          <a:chExt cx="0" cy="0"/>
        </a:xfrm>
      </p:grpSpPr>
      <p:sp>
        <p:nvSpPr>
          <p:cNvPr id="233" name="Google Shape;233;p4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44"/>
          <p:cNvGrpSpPr/>
          <p:nvPr/>
        </p:nvGrpSpPr>
        <p:grpSpPr>
          <a:xfrm>
            <a:off x="830392" y="1191256"/>
            <a:ext cx="745763" cy="45826"/>
            <a:chOff x="4580561" y="2589004"/>
            <a:chExt cx="1064464" cy="25200"/>
          </a:xfrm>
        </p:grpSpPr>
        <p:sp>
          <p:nvSpPr>
            <p:cNvPr id="235" name="Google Shape;235;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38" name="Google Shape;238;p4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9" name="Google Shape;239;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40" name="Google Shape;24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6">
  <p:cSld name="AUTOLAYOUT_7">
    <p:bg>
      <p:bgPr>
        <a:solidFill>
          <a:srgbClr val="FFFFFF"/>
        </a:solidFill>
        <a:effectLst/>
      </p:bgPr>
    </p:bg>
    <p:spTree>
      <p:nvGrpSpPr>
        <p:cNvPr id="1" name="Shape 66"/>
        <p:cNvGrpSpPr/>
        <p:nvPr/>
      </p:nvGrpSpPr>
      <p:grpSpPr>
        <a:xfrm>
          <a:off x="0" y="0"/>
          <a:ext cx="0" cy="0"/>
          <a:chOff x="0" y="0"/>
          <a:chExt cx="0" cy="0"/>
        </a:xfrm>
      </p:grpSpPr>
      <p:sp>
        <p:nvSpPr>
          <p:cNvPr id="67" name="Google Shape;67;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6"/>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41"/>
        <p:cNvGrpSpPr/>
        <p:nvPr/>
      </p:nvGrpSpPr>
      <p:grpSpPr>
        <a:xfrm>
          <a:off x="0" y="0"/>
          <a:ext cx="0" cy="0"/>
          <a:chOff x="0" y="0"/>
          <a:chExt cx="0" cy="0"/>
        </a:xfrm>
      </p:grpSpPr>
      <p:pic>
        <p:nvPicPr>
          <p:cNvPr id="242" name="Google Shape;242;p45"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243" name="Google Shape;243;p45"/>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45"/>
          <p:cNvGrpSpPr/>
          <p:nvPr/>
        </p:nvGrpSpPr>
        <p:grpSpPr>
          <a:xfrm>
            <a:off x="830392" y="1191256"/>
            <a:ext cx="745763" cy="45826"/>
            <a:chOff x="4580561" y="2589004"/>
            <a:chExt cx="1064464" cy="25200"/>
          </a:xfrm>
        </p:grpSpPr>
        <p:sp>
          <p:nvSpPr>
            <p:cNvPr id="245" name="Google Shape;245;p4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48" name="Google Shape;248;p4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49" name="Google Shape;24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0" name="Google Shape;250;p45"/>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253" name="Google Shape;253;p46"/>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46"/>
          <p:cNvGrpSpPr/>
          <p:nvPr/>
        </p:nvGrpSpPr>
        <p:grpSpPr>
          <a:xfrm>
            <a:off x="830392" y="1191256"/>
            <a:ext cx="745763" cy="45826"/>
            <a:chOff x="4580561" y="2589004"/>
            <a:chExt cx="1064464" cy="25200"/>
          </a:xfrm>
        </p:grpSpPr>
        <p:sp>
          <p:nvSpPr>
            <p:cNvPr id="255" name="Google Shape;255;p4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4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58" name="Google Shape;258;p4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59" name="Google Shape;259;p4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60" name="Google Shape;260;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1"/>
        <p:cNvGrpSpPr/>
        <p:nvPr/>
      </p:nvGrpSpPr>
      <p:grpSpPr>
        <a:xfrm>
          <a:off x="0" y="0"/>
          <a:ext cx="0" cy="0"/>
          <a:chOff x="0" y="0"/>
          <a:chExt cx="0" cy="0"/>
        </a:xfrm>
      </p:grpSpPr>
      <p:sp>
        <p:nvSpPr>
          <p:cNvPr id="262" name="Google Shape;262;p4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263" name="Google Shape;263;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64"/>
        <p:cNvGrpSpPr/>
        <p:nvPr/>
      </p:nvGrpSpPr>
      <p:grpSpPr>
        <a:xfrm>
          <a:off x="0" y="0"/>
          <a:ext cx="0" cy="0"/>
          <a:chOff x="0" y="0"/>
          <a:chExt cx="0" cy="0"/>
        </a:xfrm>
      </p:grpSpPr>
      <p:grpSp>
        <p:nvGrpSpPr>
          <p:cNvPr id="265" name="Google Shape;265;p48"/>
          <p:cNvGrpSpPr/>
          <p:nvPr/>
        </p:nvGrpSpPr>
        <p:grpSpPr>
          <a:xfrm>
            <a:off x="830392" y="4169130"/>
            <a:ext cx="745763" cy="45826"/>
            <a:chOff x="4580561" y="2589004"/>
            <a:chExt cx="1064464" cy="25200"/>
          </a:xfrm>
        </p:grpSpPr>
        <p:sp>
          <p:nvSpPr>
            <p:cNvPr id="266" name="Google Shape;266;p4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8"/>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69" name="Google Shape;269;p4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273"/>
        <p:cNvGrpSpPr/>
        <p:nvPr/>
      </p:nvGrpSpPr>
      <p:grpSpPr>
        <a:xfrm>
          <a:off x="0" y="0"/>
          <a:ext cx="0" cy="0"/>
          <a:chOff x="0" y="0"/>
          <a:chExt cx="0" cy="0"/>
        </a:xfrm>
      </p:grpSpPr>
      <p:sp>
        <p:nvSpPr>
          <p:cNvPr id="274" name="Google Shape;274;p5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0"/>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1">
  <p:cSld name="AUTOLAYOUT_1">
    <p:spTree>
      <p:nvGrpSpPr>
        <p:cNvPr id="1" name="Shape 277"/>
        <p:cNvGrpSpPr/>
        <p:nvPr/>
      </p:nvGrpSpPr>
      <p:grpSpPr>
        <a:xfrm>
          <a:off x="0" y="0"/>
          <a:ext cx="0" cy="0"/>
          <a:chOff x="0" y="0"/>
          <a:chExt cx="0" cy="0"/>
        </a:xfrm>
      </p:grpSpPr>
      <p:sp>
        <p:nvSpPr>
          <p:cNvPr id="278" name="Google Shape;278;p5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1"/>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1"/>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1" name="Google Shape;281;p5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3">
  <p:cSld name="AUTOLAYOUT_3">
    <p:spTree>
      <p:nvGrpSpPr>
        <p:cNvPr id="1" name="Shape 282"/>
        <p:cNvGrpSpPr/>
        <p:nvPr/>
      </p:nvGrpSpPr>
      <p:grpSpPr>
        <a:xfrm>
          <a:off x="0" y="0"/>
          <a:ext cx="0" cy="0"/>
          <a:chOff x="0" y="0"/>
          <a:chExt cx="0" cy="0"/>
        </a:xfrm>
      </p:grpSpPr>
      <p:sp>
        <p:nvSpPr>
          <p:cNvPr id="283" name="Google Shape;283;p52"/>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2"/>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2"/>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6" name="Google Shape;286;p5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cSld name="AUTOLAYOUT_4">
    <p:bg>
      <p:bgPr>
        <a:solidFill>
          <a:srgbClr val="FFFFFF"/>
        </a:solidFill>
        <a:effectLst/>
      </p:bgPr>
    </p:bg>
    <p:spTree>
      <p:nvGrpSpPr>
        <p:cNvPr id="1" name="Shape 287"/>
        <p:cNvGrpSpPr/>
        <p:nvPr/>
      </p:nvGrpSpPr>
      <p:grpSpPr>
        <a:xfrm>
          <a:off x="0" y="0"/>
          <a:ext cx="0" cy="0"/>
          <a:chOff x="0" y="0"/>
          <a:chExt cx="0" cy="0"/>
        </a:xfrm>
      </p:grpSpPr>
      <p:pic>
        <p:nvPicPr>
          <p:cNvPr id="288" name="Google Shape;288;p53"/>
          <p:cNvPicPr preferRelativeResize="0"/>
          <p:nvPr/>
        </p:nvPicPr>
        <p:blipFill>
          <a:blip r:embed="rId2">
            <a:alphaModFix/>
          </a:blip>
          <a:stretch>
            <a:fillRect/>
          </a:stretch>
        </p:blipFill>
        <p:spPr>
          <a:xfrm>
            <a:off x="-1" y="-3"/>
            <a:ext cx="9144007" cy="5143500"/>
          </a:xfrm>
          <a:prstGeom prst="rect">
            <a:avLst/>
          </a:prstGeom>
          <a:noFill/>
          <a:ln>
            <a:noFill/>
          </a:ln>
        </p:spPr>
      </p:pic>
      <p:sp>
        <p:nvSpPr>
          <p:cNvPr id="289" name="Google Shape;289;p53"/>
          <p:cNvSpPr txBox="1">
            <a:spLocks noGrp="1"/>
          </p:cNvSpPr>
          <p:nvPr>
            <p:ph type="ctrTitle"/>
          </p:nvPr>
        </p:nvSpPr>
        <p:spPr>
          <a:xfrm>
            <a:off x="436825" y="901200"/>
            <a:ext cx="4065900" cy="33411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290" name="Google Shape;290;p5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96000" y="221762"/>
            <a:ext cx="8352000" cy="352119"/>
          </a:xfrm>
          <a:prstGeom prst="rect">
            <a:avLst/>
          </a:prstGeom>
        </p:spPr>
        <p:txBody>
          <a:bodyPr vert="horz" lIns="0" tIns="0" rIns="0" bIns="0" rtlCol="0" anchor="t" anchorCtr="0">
            <a:noAutofit/>
          </a:bodyPr>
          <a:lstStyle>
            <a:lvl1pPr>
              <a:defRPr>
                <a:solidFill>
                  <a:schemeClr val="tx1"/>
                </a:solidFill>
              </a:defRPr>
            </a:lvl1pPr>
          </a:lstStyle>
          <a:p>
            <a:r>
              <a:rPr lang="en-US"/>
              <a:t>Click to add title</a:t>
            </a:r>
          </a:p>
        </p:txBody>
      </p:sp>
      <p:sp>
        <p:nvSpPr>
          <p:cNvPr id="4" name="TextBox 3"/>
          <p:cNvSpPr txBox="1"/>
          <p:nvPr userDrawn="1"/>
        </p:nvSpPr>
        <p:spPr>
          <a:xfrm>
            <a:off x="8402828" y="4868665"/>
            <a:ext cx="347472" cy="246888"/>
          </a:xfrm>
          <a:prstGeom prst="rect">
            <a:avLst/>
          </a:prstGeom>
          <a:noFill/>
        </p:spPr>
        <p:txBody>
          <a:bodyPr wrap="square" lIns="0" tIns="0" rIns="0" bIns="0" rtlCol="0">
            <a:noAutofit/>
          </a:bodyPr>
          <a:lstStyle/>
          <a:p>
            <a:pPr marL="0" indent="0" algn="r">
              <a:spcBef>
                <a:spcPts val="450"/>
              </a:spcBef>
              <a:buSzPct val="100000"/>
              <a:buFont typeface="Arial"/>
              <a:buNone/>
            </a:pPr>
            <a:fld id="{C58DF478-B544-4ED8-9ED4-6A2648E2D233}" type="slidenum">
              <a:rPr lang="en-US" sz="488" noProof="0" smtClean="0">
                <a:solidFill>
                  <a:schemeClr val="tx1"/>
                </a:solidFill>
              </a:rPr>
              <a:pPr marL="0" indent="0" algn="r">
                <a:spcBef>
                  <a:spcPts val="450"/>
                </a:spcBef>
                <a:buSzPct val="100000"/>
                <a:buFont typeface="Arial"/>
                <a:buNone/>
              </a:pPr>
              <a:t>‹#›</a:t>
            </a:fld>
            <a:endParaRPr lang="en-US" sz="488" noProof="0">
              <a:solidFill>
                <a:schemeClr val="tx1"/>
              </a:solidFill>
            </a:endParaRPr>
          </a:p>
        </p:txBody>
      </p:sp>
    </p:spTree>
    <p:extLst>
      <p:ext uri="{BB962C8B-B14F-4D97-AF65-F5344CB8AC3E}">
        <p14:creationId xmlns:p14="http://schemas.microsoft.com/office/powerpoint/2010/main" val="1657454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grpSp>
        <p:nvGrpSpPr>
          <p:cNvPr id="71" name="Google Shape;71;p17"/>
          <p:cNvGrpSpPr/>
          <p:nvPr/>
        </p:nvGrpSpPr>
        <p:grpSpPr>
          <a:xfrm>
            <a:off x="4350277" y="2855378"/>
            <a:ext cx="443589" cy="105632"/>
            <a:chOff x="4137525" y="2915950"/>
            <a:chExt cx="869100" cy="207000"/>
          </a:xfrm>
        </p:grpSpPr>
        <p:sp>
          <p:nvSpPr>
            <p:cNvPr id="72" name="Google Shape;72;p17"/>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7"/>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7"/>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17"/>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76" name="Google Shape;76;p17"/>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7" name="Google Shape;77;p1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80" name="Google Shape;80;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81" name="Google Shape;81;p1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37474F"/>
        </a:solidFill>
        <a:effectLst/>
      </p:bgPr>
    </p:bg>
    <p:spTree>
      <p:nvGrpSpPr>
        <p:cNvPr id="1" name="Shape 82"/>
        <p:cNvGrpSpPr/>
        <p:nvPr/>
      </p:nvGrpSpPr>
      <p:grpSpPr>
        <a:xfrm>
          <a:off x="0" y="0"/>
          <a:ext cx="0" cy="0"/>
          <a:chOff x="0" y="0"/>
          <a:chExt cx="0" cy="0"/>
        </a:xfrm>
      </p:grpSpPr>
      <p:sp>
        <p:nvSpPr>
          <p:cNvPr id="83" name="Google Shape;83;p1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9"/>
          <p:cNvSpPr/>
          <p:nvPr/>
        </p:nvSpPr>
        <p:spPr>
          <a:xfrm>
            <a:off x="0" y="0"/>
            <a:ext cx="4568400" cy="5143500"/>
          </a:xfrm>
          <a:prstGeom prst="rect">
            <a:avLst/>
          </a:prstGeom>
          <a:solidFill>
            <a:srgbClr val="FFFFFF">
              <a:alpha val="117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9"/>
          <p:cNvSpPr/>
          <p:nvPr/>
        </p:nvSpPr>
        <p:spPr>
          <a:xfrm>
            <a:off x="6795047" y="584570"/>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9"/>
          <p:cNvSpPr/>
          <p:nvPr/>
        </p:nvSpPr>
        <p:spPr>
          <a:xfrm>
            <a:off x="6795047" y="4415195"/>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7" name="Google Shape;87;p19"/>
          <p:cNvCxnSpPr/>
          <p:nvPr/>
        </p:nvCxnSpPr>
        <p:spPr>
          <a:xfrm>
            <a:off x="4895600" y="656926"/>
            <a:ext cx="3942600" cy="0"/>
          </a:xfrm>
          <a:prstGeom prst="straightConnector1">
            <a:avLst/>
          </a:prstGeom>
          <a:noFill/>
          <a:ln w="9525" cap="flat" cmpd="sng">
            <a:solidFill>
              <a:srgbClr val="FFFFFF"/>
            </a:solidFill>
            <a:prstDash val="solid"/>
            <a:round/>
            <a:headEnd type="none" w="sm" len="sm"/>
            <a:tailEnd type="none" w="sm" len="sm"/>
          </a:ln>
        </p:spPr>
      </p:cxnSp>
      <p:cxnSp>
        <p:nvCxnSpPr>
          <p:cNvPr id="88" name="Google Shape;88;p19"/>
          <p:cNvCxnSpPr/>
          <p:nvPr/>
        </p:nvCxnSpPr>
        <p:spPr>
          <a:xfrm>
            <a:off x="4895600" y="4487700"/>
            <a:ext cx="3942600" cy="0"/>
          </a:xfrm>
          <a:prstGeom prst="straightConnector1">
            <a:avLst/>
          </a:prstGeom>
          <a:noFill/>
          <a:ln w="9525" cap="flat" cmpd="sng">
            <a:solidFill>
              <a:srgbClr val="FFFFFF"/>
            </a:solidFill>
            <a:prstDash val="solid"/>
            <a:round/>
            <a:headEnd type="none" w="sm" len="sm"/>
            <a:tailEnd type="none" w="sm" len="sm"/>
          </a:ln>
        </p:spPr>
      </p:cxnSp>
      <p:sp>
        <p:nvSpPr>
          <p:cNvPr id="89" name="Google Shape;89;p19"/>
          <p:cNvSpPr txBox="1">
            <a:spLocks noGrp="1"/>
          </p:cNvSpPr>
          <p:nvPr>
            <p:ph type="title"/>
          </p:nvPr>
        </p:nvSpPr>
        <p:spPr>
          <a:xfrm>
            <a:off x="312850" y="1069200"/>
            <a:ext cx="3942600" cy="300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None/>
              <a:defRPr sz="30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0" name="Google Shape;90;p19"/>
          <p:cNvSpPr txBox="1">
            <a:spLocks noGrp="1"/>
          </p:cNvSpPr>
          <p:nvPr>
            <p:ph type="body" idx="1"/>
          </p:nvPr>
        </p:nvSpPr>
        <p:spPr>
          <a:xfrm>
            <a:off x="4891175" y="1069200"/>
            <a:ext cx="3942600" cy="3005100"/>
          </a:xfrm>
          <a:prstGeom prst="rect">
            <a:avLst/>
          </a:prstGeom>
          <a:noFill/>
          <a:ln>
            <a:noFill/>
          </a:ln>
        </p:spPr>
        <p:txBody>
          <a:bodyPr spcFirstLastPara="1" wrap="square" lIns="91425" tIns="91425" rIns="91425" bIns="91425" anchor="ctr" anchorCtr="0">
            <a:no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91" name="Google Shape;9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AUTOLAYOUT_2">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a:stretch/>
        </p:blipFill>
        <p:spPr>
          <a:xfrm>
            <a:off x="-1" y="-3"/>
            <a:ext cx="9144006" cy="5143500"/>
          </a:xfrm>
          <a:prstGeom prst="rect">
            <a:avLst/>
          </a:prstGeom>
          <a:noFill/>
          <a:ln>
            <a:noFill/>
          </a:ln>
        </p:spPr>
      </p:pic>
      <p:sp>
        <p:nvSpPr>
          <p:cNvPr id="94" name="Google Shape;94;p20"/>
          <p:cNvSpPr txBox="1">
            <a:spLocks noGrp="1"/>
          </p:cNvSpPr>
          <p:nvPr>
            <p:ph type="title"/>
          </p:nvPr>
        </p:nvSpPr>
        <p:spPr>
          <a:xfrm>
            <a:off x="3868225" y="406900"/>
            <a:ext cx="4482600" cy="1537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5" name="Google Shape;95;p20"/>
          <p:cNvSpPr txBox="1">
            <a:spLocks noGrp="1"/>
          </p:cNvSpPr>
          <p:nvPr>
            <p:ph type="body" idx="1"/>
          </p:nvPr>
        </p:nvSpPr>
        <p:spPr>
          <a:xfrm>
            <a:off x="3868318" y="2053723"/>
            <a:ext cx="4482600" cy="23781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rgbClr val="FFFFFF"/>
              </a:buClr>
              <a:buSzPts val="1600"/>
              <a:buChar char="●"/>
              <a:defRPr sz="1600">
                <a:solidFill>
                  <a:srgbClr val="FFFFFF"/>
                </a:solidFill>
              </a:defRPr>
            </a:lvl1pPr>
            <a:lvl2pPr marL="914400" lvl="1" indent="-317500" algn="l" rtl="0">
              <a:lnSpc>
                <a:spcPct val="115000"/>
              </a:lnSpc>
              <a:spcBef>
                <a:spcPts val="1600"/>
              </a:spcBef>
              <a:spcAft>
                <a:spcPts val="0"/>
              </a:spcAft>
              <a:buClr>
                <a:srgbClr val="FFFFFF"/>
              </a:buClr>
              <a:buSzPts val="1400"/>
              <a:buChar char="○"/>
              <a:defRPr sz="1400">
                <a:solidFill>
                  <a:srgbClr val="FFFFFF"/>
                </a:solidFill>
              </a:defRPr>
            </a:lvl2pPr>
            <a:lvl3pPr marL="1371600" lvl="2" indent="-317500" algn="l" rtl="0">
              <a:lnSpc>
                <a:spcPct val="115000"/>
              </a:lnSpc>
              <a:spcBef>
                <a:spcPts val="1600"/>
              </a:spcBef>
              <a:spcAft>
                <a:spcPts val="0"/>
              </a:spcAft>
              <a:buClr>
                <a:srgbClr val="FFFFFF"/>
              </a:buClr>
              <a:buSzPts val="1400"/>
              <a:buChar char="■"/>
              <a:defRPr sz="1400">
                <a:solidFill>
                  <a:srgbClr val="FFFFFF"/>
                </a:solidFill>
              </a:defRPr>
            </a:lvl3pPr>
            <a:lvl4pPr marL="1828800" lvl="3" indent="-317500" algn="l" rtl="0">
              <a:lnSpc>
                <a:spcPct val="115000"/>
              </a:lnSpc>
              <a:spcBef>
                <a:spcPts val="1600"/>
              </a:spcBef>
              <a:spcAft>
                <a:spcPts val="0"/>
              </a:spcAft>
              <a:buClr>
                <a:srgbClr val="FFFFFF"/>
              </a:buClr>
              <a:buSzPts val="1400"/>
              <a:buChar char="●"/>
              <a:defRPr sz="1400">
                <a:solidFill>
                  <a:srgbClr val="FFFFFF"/>
                </a:solidFill>
              </a:defRPr>
            </a:lvl4pPr>
            <a:lvl5pPr marL="2286000" lvl="4" indent="-317500" algn="l" rtl="0">
              <a:lnSpc>
                <a:spcPct val="115000"/>
              </a:lnSpc>
              <a:spcBef>
                <a:spcPts val="1600"/>
              </a:spcBef>
              <a:spcAft>
                <a:spcPts val="0"/>
              </a:spcAft>
              <a:buClr>
                <a:srgbClr val="FFFFFF"/>
              </a:buClr>
              <a:buSzPts val="1400"/>
              <a:buChar char="○"/>
              <a:defRPr sz="1400">
                <a:solidFill>
                  <a:srgbClr val="FFFFFF"/>
                </a:solidFill>
              </a:defRPr>
            </a:lvl5pPr>
            <a:lvl6pPr marL="2743200" lvl="5" indent="-317500" algn="l" rtl="0">
              <a:lnSpc>
                <a:spcPct val="115000"/>
              </a:lnSpc>
              <a:spcBef>
                <a:spcPts val="1600"/>
              </a:spcBef>
              <a:spcAft>
                <a:spcPts val="0"/>
              </a:spcAft>
              <a:buClr>
                <a:srgbClr val="FFFFFF"/>
              </a:buClr>
              <a:buSzPts val="1400"/>
              <a:buChar char="■"/>
              <a:defRPr sz="1400">
                <a:solidFill>
                  <a:srgbClr val="FFFFFF"/>
                </a:solidFill>
              </a:defRPr>
            </a:lvl6pPr>
            <a:lvl7pPr marL="3200400" lvl="6" indent="-317500" algn="l" rtl="0">
              <a:lnSpc>
                <a:spcPct val="115000"/>
              </a:lnSpc>
              <a:spcBef>
                <a:spcPts val="1600"/>
              </a:spcBef>
              <a:spcAft>
                <a:spcPts val="0"/>
              </a:spcAft>
              <a:buClr>
                <a:srgbClr val="FFFFFF"/>
              </a:buClr>
              <a:buSzPts val="1400"/>
              <a:buChar char="●"/>
              <a:defRPr sz="1400">
                <a:solidFill>
                  <a:srgbClr val="FFFFFF"/>
                </a:solidFill>
              </a:defRPr>
            </a:lvl7pPr>
            <a:lvl8pPr marL="3657600" lvl="7" indent="-317500" algn="l" rtl="0">
              <a:lnSpc>
                <a:spcPct val="115000"/>
              </a:lnSpc>
              <a:spcBef>
                <a:spcPts val="1600"/>
              </a:spcBef>
              <a:spcAft>
                <a:spcPts val="0"/>
              </a:spcAft>
              <a:buClr>
                <a:srgbClr val="FFFFFF"/>
              </a:buClr>
              <a:buSzPts val="1400"/>
              <a:buChar char="○"/>
              <a:defRPr sz="1400">
                <a:solidFill>
                  <a:srgbClr val="FFFFFF"/>
                </a:solidFill>
              </a:defRPr>
            </a:lvl8pPr>
            <a:lvl9pPr marL="4114800" lvl="8" indent="-317500" algn="l" rtl="0">
              <a:lnSpc>
                <a:spcPct val="115000"/>
              </a:lnSpc>
              <a:spcBef>
                <a:spcPts val="1600"/>
              </a:spcBef>
              <a:spcAft>
                <a:spcPts val="1600"/>
              </a:spcAft>
              <a:buClr>
                <a:srgbClr val="FFFFFF"/>
              </a:buClr>
              <a:buSzPts val="1400"/>
              <a:buChar char="■"/>
              <a:defRPr sz="1400">
                <a:solidFill>
                  <a:srgbClr val="FFFFFF"/>
                </a:solidFill>
              </a:defRPr>
            </a:lvl9pPr>
          </a:lstStyle>
          <a:p>
            <a:endParaRPr/>
          </a:p>
        </p:txBody>
      </p:sp>
      <p:sp>
        <p:nvSpPr>
          <p:cNvPr id="96" name="Google Shape;9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3">
  <p:cSld name="AUTOLAYOUT_5">
    <p:bg>
      <p:bgPr>
        <a:solidFill>
          <a:srgbClr val="FFFFFF"/>
        </a:solidFill>
        <a:effectLst/>
      </p:bgPr>
    </p:bg>
    <p:spTree>
      <p:nvGrpSpPr>
        <p:cNvPr id="1" name="Shape 97"/>
        <p:cNvGrpSpPr/>
        <p:nvPr/>
      </p:nvGrpSpPr>
      <p:grpSpPr>
        <a:xfrm>
          <a:off x="0" y="0"/>
          <a:ext cx="0" cy="0"/>
          <a:chOff x="0" y="0"/>
          <a:chExt cx="0" cy="0"/>
        </a:xfrm>
      </p:grpSpPr>
      <p:sp>
        <p:nvSpPr>
          <p:cNvPr id="98" name="Google Shape;98;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1"/>
          <p:cNvSpPr/>
          <p:nvPr/>
        </p:nvSpPr>
        <p:spPr>
          <a:xfrm>
            <a:off x="449260" y="531150"/>
            <a:ext cx="638100" cy="7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1"/>
          <p:cNvSpPr txBox="1">
            <a:spLocks noGrp="1"/>
          </p:cNvSpPr>
          <p:nvPr>
            <p:ph type="ctrTitle"/>
          </p:nvPr>
        </p:nvSpPr>
        <p:spPr>
          <a:xfrm>
            <a:off x="323300" y="772850"/>
            <a:ext cx="2704200" cy="3140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2800"/>
              <a:buNone/>
              <a:defRPr sz="2800">
                <a:solidFill>
                  <a:srgbClr val="FFFFFF"/>
                </a:solidFill>
              </a:defRPr>
            </a:lvl1pPr>
            <a:lvl2pPr lvl="1" algn="l" rtl="0">
              <a:lnSpc>
                <a:spcPct val="100000"/>
              </a:lnSpc>
              <a:spcBef>
                <a:spcPts val="0"/>
              </a:spcBef>
              <a:spcAft>
                <a:spcPts val="0"/>
              </a:spcAft>
              <a:buClr>
                <a:srgbClr val="FFFFFF"/>
              </a:buClr>
              <a:buSzPts val="2800"/>
              <a:buNone/>
              <a:defRPr sz="2800">
                <a:solidFill>
                  <a:srgbClr val="FFFFFF"/>
                </a:solidFill>
              </a:defRPr>
            </a:lvl2pPr>
            <a:lvl3pPr lvl="2" algn="l" rtl="0">
              <a:lnSpc>
                <a:spcPct val="100000"/>
              </a:lnSpc>
              <a:spcBef>
                <a:spcPts val="0"/>
              </a:spcBef>
              <a:spcAft>
                <a:spcPts val="0"/>
              </a:spcAft>
              <a:buClr>
                <a:srgbClr val="FFFFFF"/>
              </a:buClr>
              <a:buSzPts val="2800"/>
              <a:buNone/>
              <a:defRPr sz="2800">
                <a:solidFill>
                  <a:srgbClr val="FFFFFF"/>
                </a:solidFill>
              </a:defRPr>
            </a:lvl3pPr>
            <a:lvl4pPr lvl="3" algn="l" rtl="0">
              <a:lnSpc>
                <a:spcPct val="100000"/>
              </a:lnSpc>
              <a:spcBef>
                <a:spcPts val="0"/>
              </a:spcBef>
              <a:spcAft>
                <a:spcPts val="0"/>
              </a:spcAft>
              <a:buClr>
                <a:srgbClr val="FFFFFF"/>
              </a:buClr>
              <a:buSzPts val="2800"/>
              <a:buNone/>
              <a:defRPr sz="2800">
                <a:solidFill>
                  <a:srgbClr val="FFFFFF"/>
                </a:solidFill>
              </a:defRPr>
            </a:lvl4pPr>
            <a:lvl5pPr lvl="4" algn="l" rtl="0">
              <a:lnSpc>
                <a:spcPct val="100000"/>
              </a:lnSpc>
              <a:spcBef>
                <a:spcPts val="0"/>
              </a:spcBef>
              <a:spcAft>
                <a:spcPts val="0"/>
              </a:spcAft>
              <a:buClr>
                <a:srgbClr val="FFFFFF"/>
              </a:buClr>
              <a:buSzPts val="2800"/>
              <a:buNone/>
              <a:defRPr sz="2800">
                <a:solidFill>
                  <a:srgbClr val="FFFFFF"/>
                </a:solidFill>
              </a:defRPr>
            </a:lvl5pPr>
            <a:lvl6pPr lvl="5" algn="l" rtl="0">
              <a:lnSpc>
                <a:spcPct val="100000"/>
              </a:lnSpc>
              <a:spcBef>
                <a:spcPts val="0"/>
              </a:spcBef>
              <a:spcAft>
                <a:spcPts val="0"/>
              </a:spcAft>
              <a:buClr>
                <a:srgbClr val="FFFFFF"/>
              </a:buClr>
              <a:buSzPts val="2800"/>
              <a:buNone/>
              <a:defRPr sz="2800">
                <a:solidFill>
                  <a:srgbClr val="FFFFFF"/>
                </a:solidFill>
              </a:defRPr>
            </a:lvl6pPr>
            <a:lvl7pPr lvl="6" algn="l" rtl="0">
              <a:lnSpc>
                <a:spcPct val="100000"/>
              </a:lnSpc>
              <a:spcBef>
                <a:spcPts val="0"/>
              </a:spcBef>
              <a:spcAft>
                <a:spcPts val="0"/>
              </a:spcAft>
              <a:buClr>
                <a:srgbClr val="FFFFFF"/>
              </a:buClr>
              <a:buSzPts val="2800"/>
              <a:buNone/>
              <a:defRPr sz="2800">
                <a:solidFill>
                  <a:srgbClr val="FFFFFF"/>
                </a:solidFill>
              </a:defRPr>
            </a:lvl7pPr>
            <a:lvl8pPr lvl="7" algn="l" rtl="0">
              <a:lnSpc>
                <a:spcPct val="100000"/>
              </a:lnSpc>
              <a:spcBef>
                <a:spcPts val="0"/>
              </a:spcBef>
              <a:spcAft>
                <a:spcPts val="0"/>
              </a:spcAft>
              <a:buClr>
                <a:srgbClr val="FFFFFF"/>
              </a:buClr>
              <a:buSzPts val="2800"/>
              <a:buNone/>
              <a:defRPr sz="2800">
                <a:solidFill>
                  <a:srgbClr val="FFFFFF"/>
                </a:solidFill>
              </a:defRPr>
            </a:lvl8pPr>
            <a:lvl9pPr lvl="8" algn="l"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01" name="Google Shape;10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5">
  <p:cSld name="AUTOLAYOUT_6">
    <p:bg>
      <p:bgPr>
        <a:solidFill>
          <a:srgbClr val="FFFFFF"/>
        </a:solidFill>
        <a:effectLst/>
      </p:bgPr>
    </p:bg>
    <p:spTree>
      <p:nvGrpSpPr>
        <p:cNvPr id="1" name="Shape 102"/>
        <p:cNvGrpSpPr/>
        <p:nvPr/>
      </p:nvGrpSpPr>
      <p:grpSpPr>
        <a:xfrm>
          <a:off x="0" y="0"/>
          <a:ext cx="0" cy="0"/>
          <a:chOff x="0" y="0"/>
          <a:chExt cx="0" cy="0"/>
        </a:xfrm>
      </p:grpSpPr>
      <p:sp>
        <p:nvSpPr>
          <p:cNvPr id="103" name="Google Shape;103;p2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53" name="Google Shape;53;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147"/>
        <p:cNvGrpSpPr/>
        <p:nvPr/>
      </p:nvGrpSpPr>
      <p:grpSpPr>
        <a:xfrm>
          <a:off x="0" y="0"/>
          <a:ext cx="0" cy="0"/>
          <a:chOff x="0" y="0"/>
          <a:chExt cx="0" cy="0"/>
        </a:xfrm>
      </p:grpSpPr>
      <p:sp>
        <p:nvSpPr>
          <p:cNvPr id="148" name="Google Shape;14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49" name="Google Shape;149;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50" name="Google Shape;150;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70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hyperlink" Target="http://github.com/tanishajain8/AIAcademyCapstoneBatchB3" TargetMode="Externa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54"/>
          <p:cNvPicPr preferRelativeResize="0"/>
          <p:nvPr/>
        </p:nvPicPr>
        <p:blipFill rotWithShape="1">
          <a:blip r:embed="rId3">
            <a:alphaModFix/>
          </a:blip>
          <a:srcRect t="8752" b="8752"/>
          <a:stretch/>
        </p:blipFill>
        <p:spPr>
          <a:xfrm>
            <a:off x="3047650" y="0"/>
            <a:ext cx="6096349" cy="5143500"/>
          </a:xfrm>
          <a:prstGeom prst="rect">
            <a:avLst/>
          </a:prstGeom>
          <a:noFill/>
          <a:ln>
            <a:noFill/>
          </a:ln>
        </p:spPr>
      </p:pic>
      <p:sp>
        <p:nvSpPr>
          <p:cNvPr id="296" name="Google Shape;296;p54"/>
          <p:cNvSpPr txBox="1">
            <a:spLocks noGrp="1"/>
          </p:cNvSpPr>
          <p:nvPr>
            <p:ph type="title"/>
          </p:nvPr>
        </p:nvSpPr>
        <p:spPr>
          <a:xfrm>
            <a:off x="185350" y="2288953"/>
            <a:ext cx="2683200" cy="763737"/>
          </a:xfrm>
          <a:prstGeom prst="rect">
            <a:avLst/>
          </a:prstGeom>
          <a:noFill/>
          <a:ln>
            <a:noFill/>
          </a:ln>
        </p:spPr>
        <p:txBody>
          <a:bodyPr spcFirstLastPara="1" wrap="square" lIns="91425" tIns="91425" rIns="91425" bIns="91425" anchor="b" anchorCtr="0">
            <a:noAutofit/>
          </a:bodyPr>
          <a:lstStyle/>
          <a:p>
            <a:r>
              <a:rPr lang="en-GB"/>
              <a:t>Capstone Project : Automotive Industry</a:t>
            </a:r>
            <a:endParaRPr/>
          </a:p>
        </p:txBody>
      </p:sp>
      <p:sp>
        <p:nvSpPr>
          <p:cNvPr id="297" name="Google Shape;297;p54"/>
          <p:cNvSpPr txBox="1">
            <a:spLocks noGrp="1"/>
          </p:cNvSpPr>
          <p:nvPr>
            <p:ph type="body" idx="1"/>
          </p:nvPr>
        </p:nvSpPr>
        <p:spPr>
          <a:xfrm>
            <a:off x="185350" y="3195806"/>
            <a:ext cx="2683200" cy="19476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600"/>
              <a:buNone/>
            </a:pPr>
            <a:r>
              <a:rPr lang="en-GB" sz="1800">
                <a:latin typeface="Oswald Medium"/>
                <a:ea typeface="Oswald Medium"/>
                <a:cs typeface="Oswald Medium"/>
                <a:sym typeface="Oswald Medium"/>
              </a:rPr>
              <a:t>Group B-3</a:t>
            </a:r>
            <a:br>
              <a:rPr lang="en-GB" sz="1800">
                <a:latin typeface="Oswald Medium"/>
                <a:ea typeface="Oswald Medium"/>
                <a:cs typeface="Oswald Medium"/>
                <a:sym typeface="Oswald Medium"/>
              </a:rPr>
            </a:br>
            <a:r>
              <a:rPr lang="en-GB" sz="1400">
                <a:latin typeface="Oswald Medium"/>
                <a:ea typeface="Oswald Medium"/>
                <a:cs typeface="Oswald Medium"/>
                <a:sym typeface="Oswald Medium"/>
              </a:rPr>
              <a:t>Aman Bhardwaj</a:t>
            </a:r>
            <a:br>
              <a:rPr lang="en-GB" sz="1400">
                <a:latin typeface="Oswald Medium"/>
                <a:ea typeface="Oswald Medium"/>
                <a:cs typeface="Oswald Medium"/>
                <a:sym typeface="Oswald Medium"/>
              </a:rPr>
            </a:br>
            <a:r>
              <a:rPr lang="en-GB" sz="1400">
                <a:latin typeface="Oswald Medium"/>
                <a:ea typeface="Oswald Medium"/>
                <a:cs typeface="Oswald Medium"/>
                <a:sym typeface="Oswald Medium"/>
              </a:rPr>
              <a:t>Priya Bhardwaj</a:t>
            </a:r>
            <a:br>
              <a:rPr lang="en-GB" sz="1400">
                <a:latin typeface="Oswald Medium"/>
                <a:ea typeface="Oswald Medium"/>
                <a:cs typeface="Oswald Medium"/>
                <a:sym typeface="Oswald Medium"/>
              </a:rPr>
            </a:br>
            <a:r>
              <a:rPr lang="en-GB" sz="1400">
                <a:latin typeface="Oswald Medium"/>
                <a:ea typeface="Oswald Medium"/>
                <a:cs typeface="Oswald Medium"/>
                <a:sym typeface="Oswald Medium"/>
              </a:rPr>
              <a:t>Tanisha Jain</a:t>
            </a:r>
            <a:br>
              <a:rPr lang="en-GB" sz="1400">
                <a:latin typeface="Oswald Medium"/>
                <a:ea typeface="Oswald Medium"/>
                <a:cs typeface="Oswald Medium"/>
                <a:sym typeface="Oswald Medium"/>
              </a:rPr>
            </a:br>
            <a:r>
              <a:rPr lang="en-GB" sz="1400">
                <a:latin typeface="Oswald Medium"/>
                <a:ea typeface="Oswald Medium"/>
                <a:cs typeface="Oswald Medium"/>
                <a:sym typeface="Oswald Medium"/>
              </a:rPr>
              <a:t>Satyam Sharma</a:t>
            </a:r>
            <a:br>
              <a:rPr lang="en-GB" sz="1400">
                <a:latin typeface="Oswald Medium"/>
                <a:ea typeface="Oswald Medium"/>
                <a:cs typeface="Oswald Medium"/>
                <a:sym typeface="Oswald Medium"/>
              </a:rPr>
            </a:br>
            <a:r>
              <a:rPr lang="en-GB" sz="1400" err="1">
                <a:latin typeface="Oswald Medium"/>
                <a:ea typeface="Oswald Medium"/>
                <a:cs typeface="Oswald Medium"/>
                <a:sym typeface="Oswald Medium"/>
              </a:rPr>
              <a:t>Suneeta</a:t>
            </a:r>
            <a:r>
              <a:rPr lang="en-GB" sz="1400">
                <a:latin typeface="Oswald Medium"/>
                <a:ea typeface="Oswald Medium"/>
                <a:cs typeface="Oswald Medium"/>
                <a:sym typeface="Oswald Medium"/>
              </a:rPr>
              <a:t> Vemula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F09A16D-5061-4C44-AB09-3D81E120F923}"/>
              </a:ext>
            </a:extLst>
          </p:cNvPr>
          <p:cNvSpPr>
            <a:spLocks noGrp="1"/>
          </p:cNvSpPr>
          <p:nvPr>
            <p:ph type="title"/>
          </p:nvPr>
        </p:nvSpPr>
        <p:spPr/>
        <p:txBody>
          <a:bodyPr/>
          <a:lstStyle/>
          <a:p>
            <a:r>
              <a:rPr lang="en-US"/>
              <a:t>Which brands are selling the most?</a:t>
            </a:r>
          </a:p>
        </p:txBody>
      </p:sp>
      <p:pic>
        <p:nvPicPr>
          <p:cNvPr id="4" name="Picture 3">
            <a:extLst>
              <a:ext uri="{FF2B5EF4-FFF2-40B4-BE49-F238E27FC236}">
                <a16:creationId xmlns:a16="http://schemas.microsoft.com/office/drawing/2014/main" id="{B9FAF3CF-F6D0-4373-A52E-D2407CB3E099}"/>
              </a:ext>
            </a:extLst>
          </p:cNvPr>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941610" y="733601"/>
            <a:ext cx="7260780" cy="4228194"/>
          </a:xfrm>
          <a:prstGeom prst="rect">
            <a:avLst/>
          </a:prstGeom>
        </p:spPr>
      </p:pic>
    </p:spTree>
    <p:extLst>
      <p:ext uri="{BB962C8B-B14F-4D97-AF65-F5344CB8AC3E}">
        <p14:creationId xmlns:p14="http://schemas.microsoft.com/office/powerpoint/2010/main" val="36802680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75CD-476E-45ED-8C78-9E719644AF84}"/>
              </a:ext>
            </a:extLst>
          </p:cNvPr>
          <p:cNvSpPr>
            <a:spLocks noGrp="1"/>
          </p:cNvSpPr>
          <p:nvPr>
            <p:ph type="title"/>
          </p:nvPr>
        </p:nvSpPr>
        <p:spPr/>
        <p:txBody>
          <a:bodyPr/>
          <a:lstStyle/>
          <a:p>
            <a:r>
              <a:rPr lang="en-US"/>
              <a:t>Specific locations selling more</a:t>
            </a:r>
          </a:p>
        </p:txBody>
      </p:sp>
      <p:pic>
        <p:nvPicPr>
          <p:cNvPr id="3" name="Picture 2">
            <a:extLst>
              <a:ext uri="{FF2B5EF4-FFF2-40B4-BE49-F238E27FC236}">
                <a16:creationId xmlns:a16="http://schemas.microsoft.com/office/drawing/2014/main" id="{324DBCD4-D125-43EF-8B5C-33E32C85FC66}"/>
              </a:ext>
            </a:extLst>
          </p:cNvPr>
          <p:cNvPicPr/>
          <p:nvPr/>
        </p:nvPicPr>
        <p:blipFill>
          <a:blip r:embed="rId2"/>
          <a:stretch>
            <a:fillRect/>
          </a:stretch>
        </p:blipFill>
        <p:spPr>
          <a:xfrm>
            <a:off x="1251204" y="706437"/>
            <a:ext cx="6641592" cy="4215301"/>
          </a:xfrm>
          <a:prstGeom prst="rect">
            <a:avLst/>
          </a:prstGeom>
        </p:spPr>
      </p:pic>
    </p:spTree>
    <p:extLst>
      <p:ext uri="{BB962C8B-B14F-4D97-AF65-F5344CB8AC3E}">
        <p14:creationId xmlns:p14="http://schemas.microsoft.com/office/powerpoint/2010/main" val="16962367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61"/>
          <p:cNvPicPr preferRelativeResize="0"/>
          <p:nvPr/>
        </p:nvPicPr>
        <p:blipFill rotWithShape="1">
          <a:blip r:embed="rId3">
            <a:alphaModFix/>
          </a:blip>
          <a:srcRect t="14396" b="14403"/>
          <a:stretch/>
        </p:blipFill>
        <p:spPr>
          <a:xfrm>
            <a:off x="25" y="11280"/>
            <a:ext cx="9143982" cy="3201930"/>
          </a:xfrm>
          <a:prstGeom prst="flowChartDocument">
            <a:avLst/>
          </a:prstGeom>
          <a:noFill/>
          <a:ln>
            <a:noFill/>
          </a:ln>
        </p:spPr>
      </p:pic>
      <p:sp>
        <p:nvSpPr>
          <p:cNvPr id="343" name="Google Shape;343;p61"/>
          <p:cNvSpPr txBox="1">
            <a:spLocks noGrp="1"/>
          </p:cNvSpPr>
          <p:nvPr>
            <p:ph type="ctrTitle"/>
          </p:nvPr>
        </p:nvSpPr>
        <p:spPr>
          <a:xfrm>
            <a:off x="311700" y="3537800"/>
            <a:ext cx="80976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Analysis using SQL Queries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730000" y="636366"/>
            <a:ext cx="2681415" cy="11009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ER Diagram</a:t>
            </a:r>
            <a:endParaRPr/>
          </a:p>
        </p:txBody>
      </p:sp>
      <p:pic>
        <p:nvPicPr>
          <p:cNvPr id="3" name="Picture 2" descr="Diagram&#10;&#10;Description automatically generated">
            <a:extLst>
              <a:ext uri="{FF2B5EF4-FFF2-40B4-BE49-F238E27FC236}">
                <a16:creationId xmlns:a16="http://schemas.microsoft.com/office/drawing/2014/main" id="{16249DE7-CDF4-4DE9-96E7-004953D1F348}"/>
              </a:ext>
            </a:extLst>
          </p:cNvPr>
          <p:cNvPicPr>
            <a:picLocks noChangeAspect="1"/>
          </p:cNvPicPr>
          <p:nvPr/>
        </p:nvPicPr>
        <p:blipFill>
          <a:blip r:embed="rId3"/>
          <a:stretch>
            <a:fillRect/>
          </a:stretch>
        </p:blipFill>
        <p:spPr>
          <a:xfrm>
            <a:off x="730000" y="1312206"/>
            <a:ext cx="6633448" cy="319492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GB" sz="700" b="1">
                <a:solidFill>
                  <a:schemeClr val="lt1"/>
                </a:solidFill>
              </a:rPr>
              <a:t>1</a:t>
            </a:r>
            <a:endParaRPr sz="700" b="1">
              <a:solidFill>
                <a:schemeClr val="lt1"/>
              </a:solidFill>
            </a:endParaRPr>
          </a:p>
        </p:txBody>
      </p:sp>
      <p:sp>
        <p:nvSpPr>
          <p:cNvPr id="356" name="Google Shape;356;p63"/>
          <p:cNvSpPr txBox="1">
            <a:spLocks noGrp="1"/>
          </p:cNvSpPr>
          <p:nvPr>
            <p:ph type="title"/>
          </p:nvPr>
        </p:nvSpPr>
        <p:spPr>
          <a:xfrm>
            <a:off x="775632" y="566064"/>
            <a:ext cx="3100017" cy="6156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S</a:t>
            </a:r>
            <a:r>
              <a:rPr lang="en-GB"/>
              <a:t>QL Query 1</a:t>
            </a:r>
            <a:endParaRPr sz="3000" b="0"/>
          </a:p>
        </p:txBody>
      </p:sp>
      <p:sp>
        <p:nvSpPr>
          <p:cNvPr id="357" name="Google Shape;357;p63"/>
          <p:cNvSpPr txBox="1">
            <a:spLocks noGrp="1"/>
          </p:cNvSpPr>
          <p:nvPr>
            <p:ph type="subTitle" idx="1"/>
          </p:nvPr>
        </p:nvSpPr>
        <p:spPr>
          <a:xfrm>
            <a:off x="5101475" y="474624"/>
            <a:ext cx="3519900" cy="955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t>Generate Info of the cars which is of the type first owner and the year of car purchase is between 2016-2020 and the number of kms driven is less than 80,000</a:t>
            </a:r>
            <a:endParaRPr sz="1300"/>
          </a:p>
          <a:p>
            <a:pPr marL="0" lvl="0" indent="0" algn="l" rtl="0">
              <a:lnSpc>
                <a:spcPct val="115000"/>
              </a:lnSpc>
              <a:spcBef>
                <a:spcPts val="1200"/>
              </a:spcBef>
              <a:spcAft>
                <a:spcPts val="1000"/>
              </a:spcAft>
              <a:buNone/>
            </a:pPr>
            <a:endParaRPr sz="1300"/>
          </a:p>
        </p:txBody>
      </p:sp>
      <p:pic>
        <p:nvPicPr>
          <p:cNvPr id="11" name="Picture 10">
            <a:extLst>
              <a:ext uri="{FF2B5EF4-FFF2-40B4-BE49-F238E27FC236}">
                <a16:creationId xmlns:a16="http://schemas.microsoft.com/office/drawing/2014/main" id="{B12366E1-0EE9-48C3-9F17-59D0871CA4CD}"/>
              </a:ext>
            </a:extLst>
          </p:cNvPr>
          <p:cNvPicPr>
            <a:picLocks noChangeAspect="1"/>
          </p:cNvPicPr>
          <p:nvPr/>
        </p:nvPicPr>
        <p:blipFill>
          <a:blip r:embed="rId3"/>
          <a:stretch>
            <a:fillRect/>
          </a:stretch>
        </p:blipFill>
        <p:spPr>
          <a:xfrm>
            <a:off x="0" y="1652954"/>
            <a:ext cx="9144000" cy="351164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4"/>
          <p:cNvSpPr txBox="1">
            <a:spLocks noGrp="1"/>
          </p:cNvSpPr>
          <p:nvPr>
            <p:ph type="title"/>
          </p:nvPr>
        </p:nvSpPr>
        <p:spPr>
          <a:xfrm>
            <a:off x="774838" y="558751"/>
            <a:ext cx="3157082" cy="6159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2</a:t>
            </a:r>
            <a:endParaRPr/>
          </a:p>
        </p:txBody>
      </p:sp>
      <p:sp>
        <p:nvSpPr>
          <p:cNvPr id="363" name="Google Shape;363;p64"/>
          <p:cNvSpPr txBox="1">
            <a:spLocks noGrp="1"/>
          </p:cNvSpPr>
          <p:nvPr>
            <p:ph type="subTitle" idx="1"/>
          </p:nvPr>
        </p:nvSpPr>
        <p:spPr>
          <a:xfrm>
            <a:off x="5082331" y="558751"/>
            <a:ext cx="3702944" cy="108870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whose average mileage is around 25 kmpl and year of car purchase is between 2018-2020 which has minimum seating of 4-5 and fuel type is diesel.</a:t>
            </a:r>
            <a:endParaRPr sz="1300"/>
          </a:p>
        </p:txBody>
      </p:sp>
      <p:pic>
        <p:nvPicPr>
          <p:cNvPr id="3" name="Picture 2">
            <a:extLst>
              <a:ext uri="{FF2B5EF4-FFF2-40B4-BE49-F238E27FC236}">
                <a16:creationId xmlns:a16="http://schemas.microsoft.com/office/drawing/2014/main" id="{C8D76652-1953-4049-9C7D-22C0039F0B7C}"/>
              </a:ext>
            </a:extLst>
          </p:cNvPr>
          <p:cNvPicPr>
            <a:picLocks noChangeAspect="1"/>
          </p:cNvPicPr>
          <p:nvPr/>
        </p:nvPicPr>
        <p:blipFill>
          <a:blip r:embed="rId3"/>
          <a:stretch>
            <a:fillRect/>
          </a:stretch>
        </p:blipFill>
        <p:spPr>
          <a:xfrm>
            <a:off x="0" y="1730327"/>
            <a:ext cx="9144000" cy="34131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5"/>
          <p:cNvSpPr txBox="1">
            <a:spLocks noGrp="1"/>
          </p:cNvSpPr>
          <p:nvPr>
            <p:ph type="title"/>
          </p:nvPr>
        </p:nvSpPr>
        <p:spPr>
          <a:xfrm>
            <a:off x="779237" y="554002"/>
            <a:ext cx="3300900" cy="6022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3</a:t>
            </a:r>
            <a:endParaRPr/>
          </a:p>
        </p:txBody>
      </p:sp>
      <p:sp>
        <p:nvSpPr>
          <p:cNvPr id="370" name="Google Shape;370;p65"/>
          <p:cNvSpPr txBox="1">
            <a:spLocks noGrp="1"/>
          </p:cNvSpPr>
          <p:nvPr>
            <p:ph type="subTitle" idx="1"/>
          </p:nvPr>
        </p:nvSpPr>
        <p:spPr>
          <a:xfrm>
            <a:off x="5113103" y="551321"/>
            <a:ext cx="3619200" cy="105239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which are not sold, and seller-type is individual or dealer and also which has been used for less than 60000 kms and year of car purchase is 2014-2020.</a:t>
            </a:r>
            <a:endParaRPr sz="1300"/>
          </a:p>
        </p:txBody>
      </p:sp>
      <p:pic>
        <p:nvPicPr>
          <p:cNvPr id="4" name="Picture 3">
            <a:extLst>
              <a:ext uri="{FF2B5EF4-FFF2-40B4-BE49-F238E27FC236}">
                <a16:creationId xmlns:a16="http://schemas.microsoft.com/office/drawing/2014/main" id="{6A656DFB-1322-4D18-B934-BB09D9ED5D13}"/>
              </a:ext>
            </a:extLst>
          </p:cNvPr>
          <p:cNvPicPr>
            <a:picLocks noChangeAspect="1"/>
          </p:cNvPicPr>
          <p:nvPr/>
        </p:nvPicPr>
        <p:blipFill>
          <a:blip r:embed="rId3"/>
          <a:stretch>
            <a:fillRect/>
          </a:stretch>
        </p:blipFill>
        <p:spPr>
          <a:xfrm>
            <a:off x="0" y="1849902"/>
            <a:ext cx="9144000" cy="3314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6"/>
          <p:cNvSpPr txBox="1">
            <a:spLocks noGrp="1"/>
          </p:cNvSpPr>
          <p:nvPr>
            <p:ph type="title"/>
          </p:nvPr>
        </p:nvSpPr>
        <p:spPr>
          <a:xfrm>
            <a:off x="779236" y="551341"/>
            <a:ext cx="3300900" cy="651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4</a:t>
            </a:r>
            <a:endParaRPr/>
          </a:p>
        </p:txBody>
      </p:sp>
      <p:sp>
        <p:nvSpPr>
          <p:cNvPr id="377" name="Google Shape;377;p66"/>
          <p:cNvSpPr txBox="1">
            <a:spLocks noGrp="1"/>
          </p:cNvSpPr>
          <p:nvPr>
            <p:ph type="subTitle" idx="1"/>
          </p:nvPr>
        </p:nvSpPr>
        <p:spPr>
          <a:xfrm>
            <a:off x="5113103" y="551341"/>
            <a:ext cx="3728443" cy="12673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which are manual and automatic whose mileage ranges between 20-25kmpl approximately and also which is within these cities(Washington, New York City, Chicago, Los Angeles)</a:t>
            </a:r>
            <a:endParaRPr sz="1300"/>
          </a:p>
        </p:txBody>
      </p:sp>
      <p:pic>
        <p:nvPicPr>
          <p:cNvPr id="3" name="Picture 2">
            <a:extLst>
              <a:ext uri="{FF2B5EF4-FFF2-40B4-BE49-F238E27FC236}">
                <a16:creationId xmlns:a16="http://schemas.microsoft.com/office/drawing/2014/main" id="{92E8920E-451C-462B-8F7D-E8070330FCC0}"/>
              </a:ext>
            </a:extLst>
          </p:cNvPr>
          <p:cNvPicPr>
            <a:picLocks noChangeAspect="1"/>
          </p:cNvPicPr>
          <p:nvPr/>
        </p:nvPicPr>
        <p:blipFill>
          <a:blip r:embed="rId3"/>
          <a:stretch>
            <a:fillRect/>
          </a:stretch>
        </p:blipFill>
        <p:spPr>
          <a:xfrm>
            <a:off x="0" y="1948375"/>
            <a:ext cx="9144000" cy="3195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7"/>
          <p:cNvSpPr txBox="1">
            <a:spLocks noGrp="1"/>
          </p:cNvSpPr>
          <p:nvPr>
            <p:ph type="title"/>
          </p:nvPr>
        </p:nvSpPr>
        <p:spPr>
          <a:xfrm>
            <a:off x="765167" y="559205"/>
            <a:ext cx="3096414" cy="638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SQL Query 5</a:t>
            </a:r>
            <a:endParaRPr/>
          </a:p>
        </p:txBody>
      </p:sp>
      <p:sp>
        <p:nvSpPr>
          <p:cNvPr id="384" name="Google Shape;384;p67"/>
          <p:cNvSpPr txBox="1">
            <a:spLocks noGrp="1"/>
          </p:cNvSpPr>
          <p:nvPr>
            <p:ph type="subTitle" idx="1"/>
          </p:nvPr>
        </p:nvSpPr>
        <p:spPr>
          <a:xfrm>
            <a:off x="5113102" y="559205"/>
            <a:ext cx="3709085" cy="145906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t>Generate Info of all the  cars  which belong to Honda category could be either first owner and second owner and also fuel type is petrol and average mileage should be 25 kmpl and which are not sold and seating arrangement should be minimum 4.</a:t>
            </a:r>
            <a:endParaRPr sz="1300"/>
          </a:p>
        </p:txBody>
      </p:sp>
      <p:sp>
        <p:nvSpPr>
          <p:cNvPr id="6" name="Google Shape;384;p67">
            <a:extLst>
              <a:ext uri="{FF2B5EF4-FFF2-40B4-BE49-F238E27FC236}">
                <a16:creationId xmlns:a16="http://schemas.microsoft.com/office/drawing/2014/main" id="{6D0F4398-2988-4356-9EA9-05A5EE479495}"/>
              </a:ext>
            </a:extLst>
          </p:cNvPr>
          <p:cNvSpPr txBox="1">
            <a:spLocks/>
          </p:cNvSpPr>
          <p:nvPr/>
        </p:nvSpPr>
        <p:spPr>
          <a:xfrm>
            <a:off x="5113102" y="2749654"/>
            <a:ext cx="3709085" cy="1459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nSpc>
                <a:spcPct val="115000"/>
              </a:lnSpc>
              <a:spcAft>
                <a:spcPts val="1200"/>
              </a:spcAft>
            </a:pPr>
            <a:r>
              <a:rPr lang="en-US" sz="1500"/>
              <a:t>No output matching the above constraints.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9"/>
          <p:cNvPicPr preferRelativeResize="0"/>
          <p:nvPr/>
        </p:nvPicPr>
        <p:blipFill rotWithShape="1">
          <a:blip r:embed="rId3">
            <a:alphaModFix/>
          </a:blip>
          <a:srcRect t="26655" b="26655"/>
          <a:stretch/>
        </p:blipFill>
        <p:spPr>
          <a:xfrm>
            <a:off x="25" y="11280"/>
            <a:ext cx="9143982" cy="3201930"/>
          </a:xfrm>
          <a:prstGeom prst="flowChartDocument">
            <a:avLst/>
          </a:prstGeom>
          <a:noFill/>
          <a:ln>
            <a:noFill/>
          </a:ln>
        </p:spPr>
      </p:pic>
      <p:sp>
        <p:nvSpPr>
          <p:cNvPr id="331" name="Google Shape;331;p59"/>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Statistics using Python</a:t>
            </a:r>
            <a:endParaRPr/>
          </a:p>
        </p:txBody>
      </p:sp>
    </p:spTree>
    <p:extLst>
      <p:ext uri="{BB962C8B-B14F-4D97-AF65-F5344CB8AC3E}">
        <p14:creationId xmlns:p14="http://schemas.microsoft.com/office/powerpoint/2010/main" val="395733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01"/>
        <p:cNvGrpSpPr/>
        <p:nvPr/>
      </p:nvGrpSpPr>
      <p:grpSpPr>
        <a:xfrm>
          <a:off x="0" y="0"/>
          <a:ext cx="0" cy="0"/>
          <a:chOff x="0" y="0"/>
          <a:chExt cx="0" cy="0"/>
        </a:xfrm>
      </p:grpSpPr>
      <p:sp>
        <p:nvSpPr>
          <p:cNvPr id="302" name="Google Shape;302;p55"/>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t>Content</a:t>
            </a:r>
            <a:endParaRPr sz="3300"/>
          </a:p>
        </p:txBody>
      </p:sp>
      <p:sp>
        <p:nvSpPr>
          <p:cNvPr id="303" name="Google Shape;303;p55"/>
          <p:cNvSpPr txBox="1">
            <a:spLocks noGrp="1"/>
          </p:cNvSpPr>
          <p:nvPr>
            <p:ph type="subTitle" idx="4294967295"/>
          </p:nvPr>
        </p:nvSpPr>
        <p:spPr>
          <a:xfrm>
            <a:off x="2373100" y="2136651"/>
            <a:ext cx="4080000" cy="2418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u="sng">
                <a:solidFill>
                  <a:srgbClr val="FFFFFF"/>
                </a:solidFill>
              </a:rPr>
              <a:t>Problem Statement Discussion</a:t>
            </a:r>
            <a:endParaRPr sz="1600" u="sng">
              <a:solidFill>
                <a:srgbClr val="FFFFFF"/>
              </a:solidFill>
            </a:endParaRPr>
          </a:p>
          <a:p>
            <a:pPr marL="0" lvl="0" indent="0" algn="l" rtl="0">
              <a:lnSpc>
                <a:spcPct val="115000"/>
              </a:lnSpc>
              <a:spcBef>
                <a:spcPts val="1600"/>
              </a:spcBef>
              <a:spcAft>
                <a:spcPts val="0"/>
              </a:spcAft>
              <a:buNone/>
            </a:pPr>
            <a:r>
              <a:rPr lang="en-GB" sz="1600" u="sng">
                <a:solidFill>
                  <a:srgbClr val="FFFFFF"/>
                </a:solidFill>
              </a:rPr>
              <a:t>Challenges</a:t>
            </a:r>
            <a:endParaRPr sz="1600" u="sng">
              <a:solidFill>
                <a:srgbClr val="FFFFFF"/>
              </a:solidFill>
            </a:endParaRPr>
          </a:p>
          <a:p>
            <a:pPr marL="0" lvl="0" indent="0" algn="l" rtl="0">
              <a:lnSpc>
                <a:spcPct val="115000"/>
              </a:lnSpc>
              <a:spcBef>
                <a:spcPts val="1600"/>
              </a:spcBef>
              <a:spcAft>
                <a:spcPts val="0"/>
              </a:spcAft>
              <a:buNone/>
            </a:pPr>
            <a:r>
              <a:rPr lang="en-GB" sz="1600" u="sng">
                <a:solidFill>
                  <a:srgbClr val="FFFFFF"/>
                </a:solidFill>
              </a:rPr>
              <a:t>Task 1</a:t>
            </a:r>
            <a:endParaRPr sz="1600" u="sng">
              <a:solidFill>
                <a:srgbClr val="FFFFFF"/>
              </a:solidFill>
            </a:endParaRPr>
          </a:p>
          <a:p>
            <a:pPr marL="0" lvl="0" indent="0" algn="l" rtl="0">
              <a:lnSpc>
                <a:spcPct val="115000"/>
              </a:lnSpc>
              <a:spcBef>
                <a:spcPts val="1600"/>
              </a:spcBef>
              <a:spcAft>
                <a:spcPts val="1600"/>
              </a:spcAft>
              <a:buNone/>
            </a:pPr>
            <a:r>
              <a:rPr lang="en-GB" sz="1600" u="sng">
                <a:solidFill>
                  <a:srgbClr val="FFFFFF"/>
                </a:solidFill>
                <a:hlinkClick r:id="" action="ppaction://noaction">
                  <a:extLst>
                    <a:ext uri="{A12FA001-AC4F-418D-AE19-62706E023703}">
                      <ahyp:hlinkClr xmlns:ahyp="http://schemas.microsoft.com/office/drawing/2018/hyperlinkcolor" val="tx"/>
                    </a:ext>
                  </a:extLst>
                </a:hlinkClick>
              </a:rPr>
              <a:t>Next Steps</a:t>
            </a:r>
            <a:endParaRPr sz="1800" u="sng"/>
          </a:p>
        </p:txBody>
      </p:sp>
      <p:cxnSp>
        <p:nvCxnSpPr>
          <p:cNvPr id="304" name="Google Shape;304;p55"/>
          <p:cNvCxnSpPr/>
          <p:nvPr/>
        </p:nvCxnSpPr>
        <p:spPr>
          <a:xfrm flipH="1">
            <a:off x="1533975" y="1946200"/>
            <a:ext cx="5100" cy="1903800"/>
          </a:xfrm>
          <a:prstGeom prst="straightConnector1">
            <a:avLst/>
          </a:prstGeom>
          <a:noFill/>
          <a:ln w="28575" cap="flat" cmpd="sng">
            <a:solidFill>
              <a:schemeClr val="lt1"/>
            </a:solidFill>
            <a:prstDash val="solid"/>
            <a:round/>
            <a:headEnd type="none" w="med" len="med"/>
            <a:tailEnd type="none" w="med" len="med"/>
          </a:ln>
        </p:spPr>
      </p:cxnSp>
      <p:cxnSp>
        <p:nvCxnSpPr>
          <p:cNvPr id="305" name="Google Shape;305;p55"/>
          <p:cNvCxnSpPr/>
          <p:nvPr/>
        </p:nvCxnSpPr>
        <p:spPr>
          <a:xfrm>
            <a:off x="1549000" y="3832775"/>
            <a:ext cx="834000" cy="9900"/>
          </a:xfrm>
          <a:prstGeom prst="straightConnector1">
            <a:avLst/>
          </a:prstGeom>
          <a:noFill/>
          <a:ln w="28575" cap="flat" cmpd="sng">
            <a:solidFill>
              <a:schemeClr val="lt1"/>
            </a:solidFill>
            <a:prstDash val="solid"/>
            <a:round/>
            <a:headEnd type="none" w="med" len="med"/>
            <a:tailEnd type="triangle" w="med" len="med"/>
          </a:ln>
        </p:spPr>
      </p:cxnSp>
      <p:cxnSp>
        <p:nvCxnSpPr>
          <p:cNvPr id="306" name="Google Shape;306;p55"/>
          <p:cNvCxnSpPr/>
          <p:nvPr/>
        </p:nvCxnSpPr>
        <p:spPr>
          <a:xfrm>
            <a:off x="1549000" y="2373150"/>
            <a:ext cx="824100" cy="0"/>
          </a:xfrm>
          <a:prstGeom prst="straightConnector1">
            <a:avLst/>
          </a:prstGeom>
          <a:noFill/>
          <a:ln w="28575" cap="flat" cmpd="sng">
            <a:solidFill>
              <a:schemeClr val="lt1"/>
            </a:solidFill>
            <a:prstDash val="solid"/>
            <a:round/>
            <a:headEnd type="none" w="med" len="med"/>
            <a:tailEnd type="triangle" w="med" len="med"/>
          </a:ln>
        </p:spPr>
      </p:cxnSp>
      <p:cxnSp>
        <p:nvCxnSpPr>
          <p:cNvPr id="307" name="Google Shape;307;p55"/>
          <p:cNvCxnSpPr/>
          <p:nvPr/>
        </p:nvCxnSpPr>
        <p:spPr>
          <a:xfrm>
            <a:off x="1549000" y="2869625"/>
            <a:ext cx="834000" cy="0"/>
          </a:xfrm>
          <a:prstGeom prst="straightConnector1">
            <a:avLst/>
          </a:prstGeom>
          <a:noFill/>
          <a:ln w="28575" cap="flat" cmpd="sng">
            <a:solidFill>
              <a:schemeClr val="lt1"/>
            </a:solidFill>
            <a:prstDash val="solid"/>
            <a:round/>
            <a:headEnd type="none" w="med" len="med"/>
            <a:tailEnd type="triangle" w="med" len="med"/>
          </a:ln>
        </p:spPr>
      </p:cxnSp>
      <p:cxnSp>
        <p:nvCxnSpPr>
          <p:cNvPr id="308" name="Google Shape;308;p55"/>
          <p:cNvCxnSpPr/>
          <p:nvPr/>
        </p:nvCxnSpPr>
        <p:spPr>
          <a:xfrm>
            <a:off x="1554075" y="3338775"/>
            <a:ext cx="821400" cy="1200"/>
          </a:xfrm>
          <a:prstGeom prst="straightConnector1">
            <a:avLst/>
          </a:prstGeom>
          <a:noFill/>
          <a:ln w="28575" cap="flat" cmpd="sng">
            <a:solidFill>
              <a:schemeClr val="lt1"/>
            </a:solidFill>
            <a:prstDash val="solid"/>
            <a:round/>
            <a:headEnd type="none" w="med" len="med"/>
            <a:tailEnd type="triangle" w="med" len="med"/>
          </a:ln>
        </p:spPr>
      </p:cxnSp>
      <p:cxnSp>
        <p:nvCxnSpPr>
          <p:cNvPr id="7" name="Straight Connector 6">
            <a:extLst>
              <a:ext uri="{FF2B5EF4-FFF2-40B4-BE49-F238E27FC236}">
                <a16:creationId xmlns:a16="http://schemas.microsoft.com/office/drawing/2014/main" id="{410595DC-06A5-41D2-98F7-5F871D394137}"/>
              </a:ext>
            </a:extLst>
          </p:cNvPr>
          <p:cNvCxnSpPr>
            <a:cxnSpLocks/>
          </p:cNvCxnSpPr>
          <p:nvPr/>
        </p:nvCxnSpPr>
        <p:spPr>
          <a:xfrm>
            <a:off x="3108960" y="3338775"/>
            <a:ext cx="1463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946FEF3-7537-41F3-A172-1119DF5CF476}"/>
              </a:ext>
            </a:extLst>
          </p:cNvPr>
          <p:cNvCxnSpPr>
            <a:cxnSpLocks/>
          </p:cNvCxnSpPr>
          <p:nvPr/>
        </p:nvCxnSpPr>
        <p:spPr>
          <a:xfrm>
            <a:off x="4572000" y="2869625"/>
            <a:ext cx="0" cy="9803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43C866-6F22-470A-A705-262297005B34}"/>
              </a:ext>
            </a:extLst>
          </p:cNvPr>
          <p:cNvCxnSpPr>
            <a:cxnSpLocks/>
          </p:cNvCxnSpPr>
          <p:nvPr/>
        </p:nvCxnSpPr>
        <p:spPr>
          <a:xfrm>
            <a:off x="4572000" y="2869625"/>
            <a:ext cx="85812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DFAE8B-5003-4A82-9C60-FB8584CCB0CC}"/>
              </a:ext>
            </a:extLst>
          </p:cNvPr>
          <p:cNvCxnSpPr>
            <a:cxnSpLocks/>
          </p:cNvCxnSpPr>
          <p:nvPr/>
        </p:nvCxnSpPr>
        <p:spPr>
          <a:xfrm>
            <a:off x="4572000" y="3338775"/>
            <a:ext cx="85812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D179128-2581-4660-B496-CB0EEFE36E63}"/>
              </a:ext>
            </a:extLst>
          </p:cNvPr>
          <p:cNvCxnSpPr>
            <a:cxnSpLocks/>
          </p:cNvCxnSpPr>
          <p:nvPr/>
        </p:nvCxnSpPr>
        <p:spPr>
          <a:xfrm>
            <a:off x="4572000" y="3832775"/>
            <a:ext cx="858129" cy="990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FC1AE46-A190-4120-A91F-150815C568BA}"/>
              </a:ext>
            </a:extLst>
          </p:cNvPr>
          <p:cNvSpPr txBox="1"/>
          <p:nvPr/>
        </p:nvSpPr>
        <p:spPr>
          <a:xfrm>
            <a:off x="5415609" y="2698092"/>
            <a:ext cx="2933111" cy="1323439"/>
          </a:xfrm>
          <a:prstGeom prst="rect">
            <a:avLst/>
          </a:prstGeom>
          <a:noFill/>
        </p:spPr>
        <p:txBody>
          <a:bodyPr wrap="square" rtlCol="0">
            <a:spAutoFit/>
          </a:bodyPr>
          <a:lstStyle/>
          <a:p>
            <a:r>
              <a:rPr lang="en-US" sz="1600" u="sng">
                <a:solidFill>
                  <a:schemeClr val="bg1"/>
                </a:solidFill>
                <a:latin typeface="Lato" panose="020F0502020204030203" pitchFamily="34" charset="0"/>
                <a:ea typeface="Lato" panose="020F0502020204030203" pitchFamily="34" charset="0"/>
                <a:cs typeface="Lato" panose="020F0502020204030203" pitchFamily="34" charset="0"/>
              </a:rPr>
              <a:t>Task 1.1</a:t>
            </a:r>
          </a:p>
          <a:p>
            <a:endParaRPr lang="en-US" sz="16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u="sng">
                <a:solidFill>
                  <a:schemeClr val="bg1"/>
                </a:solidFill>
                <a:latin typeface="Lato" panose="020F0502020204030203" pitchFamily="34" charset="0"/>
                <a:ea typeface="Lato" panose="020F0502020204030203" pitchFamily="34" charset="0"/>
                <a:cs typeface="Lato" panose="020F0502020204030203" pitchFamily="34" charset="0"/>
              </a:rPr>
              <a:t>Task 1.2</a:t>
            </a:r>
          </a:p>
          <a:p>
            <a:endParaRPr lang="en-US" sz="16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u="sng">
                <a:solidFill>
                  <a:schemeClr val="bg1"/>
                </a:solidFill>
                <a:latin typeface="Lato" panose="020F0502020204030203" pitchFamily="34" charset="0"/>
                <a:ea typeface="Lato" panose="020F0502020204030203" pitchFamily="34" charset="0"/>
                <a:cs typeface="Lato" panose="020F0502020204030203" pitchFamily="34" charset="0"/>
              </a:rPr>
              <a:t>Task 1.3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8"/>
        <p:cNvGrpSpPr/>
        <p:nvPr/>
      </p:nvGrpSpPr>
      <p:grpSpPr>
        <a:xfrm>
          <a:off x="0" y="0"/>
          <a:ext cx="0" cy="0"/>
          <a:chOff x="0" y="0"/>
          <a:chExt cx="0" cy="0"/>
        </a:xfrm>
      </p:grpSpPr>
      <p:sp>
        <p:nvSpPr>
          <p:cNvPr id="409" name="Google Shape;409;p71"/>
          <p:cNvSpPr txBox="1">
            <a:spLocks noGrp="1"/>
          </p:cNvSpPr>
          <p:nvPr>
            <p:ph type="title"/>
          </p:nvPr>
        </p:nvSpPr>
        <p:spPr>
          <a:xfrm>
            <a:off x="727800" y="443219"/>
            <a:ext cx="7688400" cy="7032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Descriptive Analysis</a:t>
            </a:r>
            <a:endParaRPr/>
          </a:p>
        </p:txBody>
      </p:sp>
      <p:pic>
        <p:nvPicPr>
          <p:cNvPr id="4" name="Picture 3">
            <a:extLst>
              <a:ext uri="{FF2B5EF4-FFF2-40B4-BE49-F238E27FC236}">
                <a16:creationId xmlns:a16="http://schemas.microsoft.com/office/drawing/2014/main" id="{365B9044-28B9-4A6A-AA19-1E73B37E7C7D}"/>
              </a:ext>
            </a:extLst>
          </p:cNvPr>
          <p:cNvPicPr/>
          <p:nvPr/>
        </p:nvPicPr>
        <p:blipFill>
          <a:blip r:embed="rId3"/>
          <a:stretch>
            <a:fillRect/>
          </a:stretch>
        </p:blipFill>
        <p:spPr>
          <a:xfrm>
            <a:off x="803345" y="1710100"/>
            <a:ext cx="2784475" cy="1606550"/>
          </a:xfrm>
          <a:prstGeom prst="rect">
            <a:avLst/>
          </a:prstGeom>
          <a:ln>
            <a:solidFill>
              <a:schemeClr val="tx1"/>
            </a:solidFill>
          </a:ln>
        </p:spPr>
      </p:pic>
      <p:pic>
        <p:nvPicPr>
          <p:cNvPr id="5" name="Picture 4">
            <a:extLst>
              <a:ext uri="{FF2B5EF4-FFF2-40B4-BE49-F238E27FC236}">
                <a16:creationId xmlns:a16="http://schemas.microsoft.com/office/drawing/2014/main" id="{1442630B-144C-4188-8233-54C1C7CDA33B}"/>
              </a:ext>
            </a:extLst>
          </p:cNvPr>
          <p:cNvPicPr/>
          <p:nvPr/>
        </p:nvPicPr>
        <p:blipFill>
          <a:blip r:embed="rId4"/>
          <a:stretch>
            <a:fillRect/>
          </a:stretch>
        </p:blipFill>
        <p:spPr>
          <a:xfrm>
            <a:off x="5586128" y="1708958"/>
            <a:ext cx="2493343" cy="1148904"/>
          </a:xfrm>
          <a:prstGeom prst="rect">
            <a:avLst/>
          </a:prstGeom>
          <a:ln>
            <a:solidFill>
              <a:schemeClr val="tx1"/>
            </a:solidFill>
          </a:ln>
        </p:spPr>
      </p:pic>
      <p:pic>
        <p:nvPicPr>
          <p:cNvPr id="6" name="Picture 5">
            <a:extLst>
              <a:ext uri="{FF2B5EF4-FFF2-40B4-BE49-F238E27FC236}">
                <a16:creationId xmlns:a16="http://schemas.microsoft.com/office/drawing/2014/main" id="{53D37D1E-372D-4DE1-AD2B-C444062E95A8}"/>
              </a:ext>
            </a:extLst>
          </p:cNvPr>
          <p:cNvPicPr/>
          <p:nvPr/>
        </p:nvPicPr>
        <p:blipFill>
          <a:blip r:embed="rId5"/>
          <a:stretch>
            <a:fillRect/>
          </a:stretch>
        </p:blipFill>
        <p:spPr>
          <a:xfrm>
            <a:off x="803344" y="4038303"/>
            <a:ext cx="2784475" cy="902970"/>
          </a:xfrm>
          <a:prstGeom prst="rect">
            <a:avLst/>
          </a:prstGeom>
          <a:ln>
            <a:solidFill>
              <a:schemeClr val="tx1"/>
            </a:solidFill>
          </a:ln>
        </p:spPr>
      </p:pic>
      <p:sp>
        <p:nvSpPr>
          <p:cNvPr id="7" name="TextBox 6">
            <a:extLst>
              <a:ext uri="{FF2B5EF4-FFF2-40B4-BE49-F238E27FC236}">
                <a16:creationId xmlns:a16="http://schemas.microsoft.com/office/drawing/2014/main" id="{73912D84-B5FC-49B0-8340-9A58CBB17AEF}"/>
              </a:ext>
            </a:extLst>
          </p:cNvPr>
          <p:cNvSpPr txBox="1"/>
          <p:nvPr/>
        </p:nvSpPr>
        <p:spPr>
          <a:xfrm>
            <a:off x="803345" y="1359348"/>
            <a:ext cx="2784475" cy="307777"/>
          </a:xfrm>
          <a:prstGeom prst="rect">
            <a:avLst/>
          </a:prstGeom>
          <a:noFill/>
        </p:spPr>
        <p:txBody>
          <a:bodyPr wrap="square" rtlCol="0">
            <a:spAutoFit/>
          </a:bodyPr>
          <a:lstStyle/>
          <a:p>
            <a:r>
              <a:rPr lang="en-US" b="1">
                <a:solidFill>
                  <a:schemeClr val="bg1"/>
                </a:solidFill>
                <a:latin typeface="Raleway" pitchFamily="2" charset="0"/>
              </a:rPr>
              <a:t>For Kilometer Driven</a:t>
            </a:r>
          </a:p>
        </p:txBody>
      </p:sp>
      <p:sp>
        <p:nvSpPr>
          <p:cNvPr id="9" name="TextBox 8">
            <a:extLst>
              <a:ext uri="{FF2B5EF4-FFF2-40B4-BE49-F238E27FC236}">
                <a16:creationId xmlns:a16="http://schemas.microsoft.com/office/drawing/2014/main" id="{EDCA048B-05BB-4B37-95F7-75FF8A48E74E}"/>
              </a:ext>
            </a:extLst>
          </p:cNvPr>
          <p:cNvSpPr txBox="1"/>
          <p:nvPr/>
        </p:nvSpPr>
        <p:spPr>
          <a:xfrm>
            <a:off x="5556182" y="1359348"/>
            <a:ext cx="2493343" cy="307777"/>
          </a:xfrm>
          <a:prstGeom prst="rect">
            <a:avLst/>
          </a:prstGeom>
          <a:noFill/>
        </p:spPr>
        <p:txBody>
          <a:bodyPr wrap="square" rtlCol="0">
            <a:spAutoFit/>
          </a:bodyPr>
          <a:lstStyle/>
          <a:p>
            <a:r>
              <a:rPr lang="en-US" b="1">
                <a:solidFill>
                  <a:schemeClr val="bg1"/>
                </a:solidFill>
                <a:latin typeface="Raleway" pitchFamily="2" charset="0"/>
              </a:rPr>
              <a:t>For Fuel Type</a:t>
            </a:r>
          </a:p>
        </p:txBody>
      </p:sp>
      <p:sp>
        <p:nvSpPr>
          <p:cNvPr id="10" name="TextBox 9">
            <a:extLst>
              <a:ext uri="{FF2B5EF4-FFF2-40B4-BE49-F238E27FC236}">
                <a16:creationId xmlns:a16="http://schemas.microsoft.com/office/drawing/2014/main" id="{B6F14D89-C37E-4B51-ACB8-2BB2A7774BBA}"/>
              </a:ext>
            </a:extLst>
          </p:cNvPr>
          <p:cNvSpPr txBox="1"/>
          <p:nvPr/>
        </p:nvSpPr>
        <p:spPr>
          <a:xfrm>
            <a:off x="803344" y="3665726"/>
            <a:ext cx="2784475" cy="307777"/>
          </a:xfrm>
          <a:prstGeom prst="rect">
            <a:avLst/>
          </a:prstGeom>
          <a:noFill/>
        </p:spPr>
        <p:txBody>
          <a:bodyPr wrap="square" rtlCol="0">
            <a:spAutoFit/>
          </a:bodyPr>
          <a:lstStyle/>
          <a:p>
            <a:r>
              <a:rPr lang="en-US" b="1">
                <a:solidFill>
                  <a:schemeClr val="bg1"/>
                </a:solidFill>
                <a:latin typeface="Raleway" pitchFamily="2" charset="0"/>
              </a:rPr>
              <a:t>For Seller Type</a:t>
            </a:r>
          </a:p>
        </p:txBody>
      </p:sp>
      <p:sp>
        <p:nvSpPr>
          <p:cNvPr id="8" name="TextBox 7">
            <a:extLst>
              <a:ext uri="{FF2B5EF4-FFF2-40B4-BE49-F238E27FC236}">
                <a16:creationId xmlns:a16="http://schemas.microsoft.com/office/drawing/2014/main" id="{29EDA2E6-ED5E-424D-BE49-EAFF86E0C1AF}"/>
              </a:ext>
            </a:extLst>
          </p:cNvPr>
          <p:cNvSpPr txBox="1"/>
          <p:nvPr/>
        </p:nvSpPr>
        <p:spPr>
          <a:xfrm>
            <a:off x="4644000" y="3230250"/>
            <a:ext cx="4377600" cy="1815882"/>
          </a:xfrm>
          <a:prstGeom prst="rect">
            <a:avLst/>
          </a:prstGeom>
          <a:noFill/>
        </p:spPr>
        <p:txBody>
          <a:bodyPr wrap="square" rtlCol="0">
            <a:spAutoFit/>
          </a:bodyPr>
          <a:lstStyle/>
          <a:p>
            <a:r>
              <a:rPr lang="en-US">
                <a:solidFill>
                  <a:schemeClr val="bg1"/>
                </a:solidFill>
              </a:rPr>
              <a:t>Similarly analyzed for other attributes.</a:t>
            </a:r>
          </a:p>
          <a:p>
            <a:r>
              <a:rPr lang="en-US" b="1">
                <a:solidFill>
                  <a:schemeClr val="bg1"/>
                </a:solidFill>
              </a:rPr>
              <a:t>Conclusion:</a:t>
            </a:r>
          </a:p>
          <a:p>
            <a:pPr marL="285750" indent="-285750">
              <a:buClr>
                <a:schemeClr val="bg1"/>
              </a:buClr>
              <a:buFont typeface="Lato" panose="020F0502020204030203" pitchFamily="34" charset="0"/>
              <a:buChar char="→"/>
            </a:pPr>
            <a:r>
              <a:rPr lang="en-US">
                <a:solidFill>
                  <a:schemeClr val="bg1"/>
                </a:solidFill>
              </a:rPr>
              <a:t>Discrete/Categorical</a:t>
            </a:r>
            <a:br>
              <a:rPr lang="en-US">
                <a:solidFill>
                  <a:schemeClr val="bg1"/>
                </a:solidFill>
              </a:rPr>
            </a:br>
            <a:r>
              <a:rPr lang="en-US">
                <a:solidFill>
                  <a:schemeClr val="bg1"/>
                </a:solidFill>
              </a:rPr>
              <a:t>Year, State or Province, Seller Type, Seats, Brands, Sold</a:t>
            </a:r>
          </a:p>
          <a:p>
            <a:pPr marL="285750" indent="-285750">
              <a:buClr>
                <a:schemeClr val="bg1"/>
              </a:buClr>
              <a:buFont typeface="Lato" panose="020F0502020204030203" pitchFamily="34" charset="0"/>
              <a:buChar char="→"/>
            </a:pPr>
            <a:r>
              <a:rPr lang="en-US">
                <a:solidFill>
                  <a:schemeClr val="bg1"/>
                </a:solidFill>
              </a:rPr>
              <a:t>Continuous </a:t>
            </a:r>
            <a:br>
              <a:rPr lang="en-US">
                <a:solidFill>
                  <a:schemeClr val="bg1"/>
                </a:solidFill>
              </a:rPr>
            </a:br>
            <a:r>
              <a:rPr lang="en-US">
                <a:solidFill>
                  <a:schemeClr val="bg1"/>
                </a:solidFill>
              </a:rPr>
              <a:t>Kilometer driven, Mileage, Engine(Size), Max Power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BF43-322A-4639-9D38-F09F4975F24E}"/>
              </a:ext>
            </a:extLst>
          </p:cNvPr>
          <p:cNvSpPr>
            <a:spLocks noGrp="1"/>
          </p:cNvSpPr>
          <p:nvPr>
            <p:ph type="title"/>
          </p:nvPr>
        </p:nvSpPr>
        <p:spPr>
          <a:xfrm>
            <a:off x="727800" y="404156"/>
            <a:ext cx="7688400" cy="711200"/>
          </a:xfrm>
        </p:spPr>
        <p:txBody>
          <a:bodyPr/>
          <a:lstStyle/>
          <a:p>
            <a:r>
              <a:rPr lang="en-US"/>
              <a:t> Mode, skewness and Kurtosis</a:t>
            </a:r>
            <a:br>
              <a:rPr lang="en-US" sz="1800">
                <a:effectLst/>
                <a:latin typeface="Calibri" panose="020F0502020204030204" pitchFamily="34" charset="0"/>
                <a:ea typeface="Calibri" panose="020F0502020204030204" pitchFamily="34" charset="0"/>
              </a:rPr>
            </a:br>
            <a:endParaRPr lang="en-US"/>
          </a:p>
        </p:txBody>
      </p:sp>
      <p:pic>
        <p:nvPicPr>
          <p:cNvPr id="3" name="Picture 2">
            <a:extLst>
              <a:ext uri="{FF2B5EF4-FFF2-40B4-BE49-F238E27FC236}">
                <a16:creationId xmlns:a16="http://schemas.microsoft.com/office/drawing/2014/main" id="{ED1B23EE-5CAF-42C3-890F-0CE08117FF2C}"/>
              </a:ext>
            </a:extLst>
          </p:cNvPr>
          <p:cNvPicPr/>
          <p:nvPr/>
        </p:nvPicPr>
        <p:blipFill>
          <a:blip r:embed="rId2"/>
          <a:stretch>
            <a:fillRect/>
          </a:stretch>
        </p:blipFill>
        <p:spPr>
          <a:xfrm>
            <a:off x="1267800" y="2012714"/>
            <a:ext cx="2317800" cy="646092"/>
          </a:xfrm>
          <a:prstGeom prst="rect">
            <a:avLst/>
          </a:prstGeom>
          <a:ln>
            <a:solidFill>
              <a:schemeClr val="tx1"/>
            </a:solidFill>
          </a:ln>
        </p:spPr>
      </p:pic>
      <p:pic>
        <p:nvPicPr>
          <p:cNvPr id="4" name="Picture 3">
            <a:extLst>
              <a:ext uri="{FF2B5EF4-FFF2-40B4-BE49-F238E27FC236}">
                <a16:creationId xmlns:a16="http://schemas.microsoft.com/office/drawing/2014/main" id="{226C5108-B15E-49E2-8E71-9835A1B5305C}"/>
              </a:ext>
            </a:extLst>
          </p:cNvPr>
          <p:cNvPicPr/>
          <p:nvPr/>
        </p:nvPicPr>
        <p:blipFill>
          <a:blip r:embed="rId3"/>
          <a:stretch>
            <a:fillRect/>
          </a:stretch>
        </p:blipFill>
        <p:spPr>
          <a:xfrm>
            <a:off x="1267800" y="2749538"/>
            <a:ext cx="2317800" cy="711201"/>
          </a:xfrm>
          <a:prstGeom prst="rect">
            <a:avLst/>
          </a:prstGeom>
          <a:ln>
            <a:solidFill>
              <a:schemeClr val="tx1"/>
            </a:solidFill>
          </a:ln>
        </p:spPr>
      </p:pic>
      <p:pic>
        <p:nvPicPr>
          <p:cNvPr id="5" name="Picture 4">
            <a:extLst>
              <a:ext uri="{FF2B5EF4-FFF2-40B4-BE49-F238E27FC236}">
                <a16:creationId xmlns:a16="http://schemas.microsoft.com/office/drawing/2014/main" id="{573A14EA-960E-4B31-871D-6BECCA75AB8E}"/>
              </a:ext>
            </a:extLst>
          </p:cNvPr>
          <p:cNvPicPr/>
          <p:nvPr/>
        </p:nvPicPr>
        <p:blipFill>
          <a:blip r:embed="rId4"/>
          <a:stretch>
            <a:fillRect/>
          </a:stretch>
        </p:blipFill>
        <p:spPr>
          <a:xfrm>
            <a:off x="1267800" y="4356517"/>
            <a:ext cx="2317800" cy="711883"/>
          </a:xfrm>
          <a:prstGeom prst="rect">
            <a:avLst/>
          </a:prstGeom>
          <a:ln>
            <a:solidFill>
              <a:schemeClr val="tx1"/>
            </a:solidFill>
          </a:ln>
        </p:spPr>
      </p:pic>
      <p:pic>
        <p:nvPicPr>
          <p:cNvPr id="6" name="Picture 5">
            <a:extLst>
              <a:ext uri="{FF2B5EF4-FFF2-40B4-BE49-F238E27FC236}">
                <a16:creationId xmlns:a16="http://schemas.microsoft.com/office/drawing/2014/main" id="{E02001E3-1160-4A1E-BF60-A21E511157F8}"/>
              </a:ext>
            </a:extLst>
          </p:cNvPr>
          <p:cNvPicPr/>
          <p:nvPr/>
        </p:nvPicPr>
        <p:blipFill>
          <a:blip r:embed="rId5"/>
          <a:stretch>
            <a:fillRect/>
          </a:stretch>
        </p:blipFill>
        <p:spPr>
          <a:xfrm>
            <a:off x="1267800" y="3580789"/>
            <a:ext cx="2317800" cy="655678"/>
          </a:xfrm>
          <a:prstGeom prst="rect">
            <a:avLst/>
          </a:prstGeom>
          <a:ln>
            <a:solidFill>
              <a:schemeClr val="tx1"/>
            </a:solidFill>
          </a:ln>
        </p:spPr>
      </p:pic>
      <p:pic>
        <p:nvPicPr>
          <p:cNvPr id="7" name="Picture 6">
            <a:extLst>
              <a:ext uri="{FF2B5EF4-FFF2-40B4-BE49-F238E27FC236}">
                <a16:creationId xmlns:a16="http://schemas.microsoft.com/office/drawing/2014/main" id="{09CE7B36-412A-4DE3-A440-4798FF61F402}"/>
              </a:ext>
            </a:extLst>
          </p:cNvPr>
          <p:cNvPicPr/>
          <p:nvPr/>
        </p:nvPicPr>
        <p:blipFill>
          <a:blip r:embed="rId6"/>
          <a:stretch>
            <a:fillRect/>
          </a:stretch>
        </p:blipFill>
        <p:spPr>
          <a:xfrm>
            <a:off x="4721500" y="2346528"/>
            <a:ext cx="3098800" cy="1649472"/>
          </a:xfrm>
          <a:prstGeom prst="rect">
            <a:avLst/>
          </a:prstGeom>
          <a:ln>
            <a:solidFill>
              <a:schemeClr val="tx1"/>
            </a:solidFill>
          </a:ln>
        </p:spPr>
      </p:pic>
      <p:sp>
        <p:nvSpPr>
          <p:cNvPr id="8" name="TextBox 7">
            <a:extLst>
              <a:ext uri="{FF2B5EF4-FFF2-40B4-BE49-F238E27FC236}">
                <a16:creationId xmlns:a16="http://schemas.microsoft.com/office/drawing/2014/main" id="{0E3A95A3-E073-4B83-8A08-9B5CD90487EF}"/>
              </a:ext>
            </a:extLst>
          </p:cNvPr>
          <p:cNvSpPr txBox="1"/>
          <p:nvPr/>
        </p:nvSpPr>
        <p:spPr>
          <a:xfrm>
            <a:off x="727800" y="1363980"/>
            <a:ext cx="3397800" cy="400110"/>
          </a:xfrm>
          <a:prstGeom prst="rect">
            <a:avLst/>
          </a:prstGeom>
          <a:noFill/>
        </p:spPr>
        <p:txBody>
          <a:bodyPr wrap="square" rtlCol="0">
            <a:spAutoFit/>
          </a:bodyPr>
          <a:lstStyle/>
          <a:p>
            <a:r>
              <a:rPr lang="en-US" sz="2000" b="1">
                <a:solidFill>
                  <a:schemeClr val="bg1"/>
                </a:solidFill>
                <a:latin typeface="Raleway" pitchFamily="2" charset="0"/>
              </a:rPr>
              <a:t>For Continuous Attributes</a:t>
            </a:r>
          </a:p>
        </p:txBody>
      </p:sp>
      <p:sp>
        <p:nvSpPr>
          <p:cNvPr id="9" name="TextBox 8">
            <a:extLst>
              <a:ext uri="{FF2B5EF4-FFF2-40B4-BE49-F238E27FC236}">
                <a16:creationId xmlns:a16="http://schemas.microsoft.com/office/drawing/2014/main" id="{3A38EF1C-8F21-4EE5-9935-024C42B5A1D4}"/>
              </a:ext>
            </a:extLst>
          </p:cNvPr>
          <p:cNvSpPr txBox="1"/>
          <p:nvPr/>
        </p:nvSpPr>
        <p:spPr>
          <a:xfrm>
            <a:off x="4572000" y="1363980"/>
            <a:ext cx="3397800" cy="400110"/>
          </a:xfrm>
          <a:prstGeom prst="rect">
            <a:avLst/>
          </a:prstGeom>
          <a:noFill/>
        </p:spPr>
        <p:txBody>
          <a:bodyPr wrap="square" rtlCol="0">
            <a:spAutoFit/>
          </a:bodyPr>
          <a:lstStyle/>
          <a:p>
            <a:r>
              <a:rPr lang="en-US" sz="2000" b="1">
                <a:solidFill>
                  <a:schemeClr val="bg1"/>
                </a:solidFill>
                <a:latin typeface="Raleway" pitchFamily="2" charset="0"/>
              </a:rPr>
              <a:t>For Categorical Attributes</a:t>
            </a:r>
          </a:p>
        </p:txBody>
      </p:sp>
    </p:spTree>
    <p:extLst>
      <p:ext uri="{BB962C8B-B14F-4D97-AF65-F5344CB8AC3E}">
        <p14:creationId xmlns:p14="http://schemas.microsoft.com/office/powerpoint/2010/main" val="1761286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20B7-D238-46DD-BF4F-6522E9AC54EC}"/>
              </a:ext>
            </a:extLst>
          </p:cNvPr>
          <p:cNvSpPr>
            <a:spLocks noGrp="1"/>
          </p:cNvSpPr>
          <p:nvPr>
            <p:ph type="title"/>
          </p:nvPr>
        </p:nvSpPr>
        <p:spPr>
          <a:xfrm>
            <a:off x="727800" y="511921"/>
            <a:ext cx="7688400" cy="664750"/>
          </a:xfrm>
        </p:spPr>
        <p:txBody>
          <a:bodyPr/>
          <a:lstStyle/>
          <a:p>
            <a:r>
              <a:rPr lang="en-US"/>
              <a:t>Outlier Analysis</a:t>
            </a:r>
          </a:p>
        </p:txBody>
      </p:sp>
      <p:pic>
        <p:nvPicPr>
          <p:cNvPr id="3" name="Picture 2">
            <a:extLst>
              <a:ext uri="{FF2B5EF4-FFF2-40B4-BE49-F238E27FC236}">
                <a16:creationId xmlns:a16="http://schemas.microsoft.com/office/drawing/2014/main" id="{7AC36161-006F-4BA3-AD12-8AA42E1C686E}"/>
              </a:ext>
            </a:extLst>
          </p:cNvPr>
          <p:cNvPicPr/>
          <p:nvPr/>
        </p:nvPicPr>
        <p:blipFill>
          <a:blip r:embed="rId2"/>
          <a:stretch>
            <a:fillRect/>
          </a:stretch>
        </p:blipFill>
        <p:spPr>
          <a:xfrm>
            <a:off x="649602" y="3899576"/>
            <a:ext cx="3922395" cy="901468"/>
          </a:xfrm>
          <a:prstGeom prst="rect">
            <a:avLst/>
          </a:prstGeom>
          <a:ln>
            <a:solidFill>
              <a:schemeClr val="tx1"/>
            </a:solidFill>
          </a:ln>
        </p:spPr>
      </p:pic>
      <p:pic>
        <p:nvPicPr>
          <p:cNvPr id="4" name="Picture 3">
            <a:extLst>
              <a:ext uri="{FF2B5EF4-FFF2-40B4-BE49-F238E27FC236}">
                <a16:creationId xmlns:a16="http://schemas.microsoft.com/office/drawing/2014/main" id="{BE703B20-51B7-409E-B8E3-1B9C1EE7C7B9}"/>
              </a:ext>
            </a:extLst>
          </p:cNvPr>
          <p:cNvPicPr/>
          <p:nvPr/>
        </p:nvPicPr>
        <p:blipFill>
          <a:blip r:embed="rId3"/>
          <a:stretch>
            <a:fillRect/>
          </a:stretch>
        </p:blipFill>
        <p:spPr>
          <a:xfrm>
            <a:off x="5316771" y="3821704"/>
            <a:ext cx="2896550" cy="979339"/>
          </a:xfrm>
          <a:prstGeom prst="rect">
            <a:avLst/>
          </a:prstGeom>
          <a:ln>
            <a:solidFill>
              <a:schemeClr val="tx1"/>
            </a:solidFill>
          </a:ln>
        </p:spPr>
      </p:pic>
      <p:pic>
        <p:nvPicPr>
          <p:cNvPr id="5" name="Picture 4">
            <a:extLst>
              <a:ext uri="{FF2B5EF4-FFF2-40B4-BE49-F238E27FC236}">
                <a16:creationId xmlns:a16="http://schemas.microsoft.com/office/drawing/2014/main" id="{D95143CC-97FD-4A07-801E-3715A3375E48}"/>
              </a:ext>
            </a:extLst>
          </p:cNvPr>
          <p:cNvPicPr/>
          <p:nvPr/>
        </p:nvPicPr>
        <p:blipFill>
          <a:blip r:embed="rId4"/>
          <a:stretch>
            <a:fillRect/>
          </a:stretch>
        </p:blipFill>
        <p:spPr>
          <a:xfrm>
            <a:off x="649599" y="2174799"/>
            <a:ext cx="3922395" cy="861011"/>
          </a:xfrm>
          <a:prstGeom prst="rect">
            <a:avLst/>
          </a:prstGeom>
          <a:ln>
            <a:solidFill>
              <a:schemeClr val="tx1"/>
            </a:solidFill>
          </a:ln>
        </p:spPr>
      </p:pic>
      <p:pic>
        <p:nvPicPr>
          <p:cNvPr id="6" name="Picture 5">
            <a:extLst>
              <a:ext uri="{FF2B5EF4-FFF2-40B4-BE49-F238E27FC236}">
                <a16:creationId xmlns:a16="http://schemas.microsoft.com/office/drawing/2014/main" id="{0453DBFB-0B17-4067-B88F-16325F2E1AC2}"/>
              </a:ext>
            </a:extLst>
          </p:cNvPr>
          <p:cNvPicPr/>
          <p:nvPr/>
        </p:nvPicPr>
        <p:blipFill>
          <a:blip r:embed="rId5"/>
          <a:stretch>
            <a:fillRect/>
          </a:stretch>
        </p:blipFill>
        <p:spPr>
          <a:xfrm>
            <a:off x="5316771" y="2177508"/>
            <a:ext cx="2896550" cy="971482"/>
          </a:xfrm>
          <a:prstGeom prst="rect">
            <a:avLst/>
          </a:prstGeom>
          <a:ln>
            <a:solidFill>
              <a:schemeClr val="tx1"/>
            </a:solidFill>
          </a:ln>
        </p:spPr>
      </p:pic>
      <p:sp>
        <p:nvSpPr>
          <p:cNvPr id="7" name="TextBox 6">
            <a:extLst>
              <a:ext uri="{FF2B5EF4-FFF2-40B4-BE49-F238E27FC236}">
                <a16:creationId xmlns:a16="http://schemas.microsoft.com/office/drawing/2014/main" id="{0578478C-CBBD-4770-98D3-A1A78C736160}"/>
              </a:ext>
            </a:extLst>
          </p:cNvPr>
          <p:cNvSpPr txBox="1"/>
          <p:nvPr/>
        </p:nvSpPr>
        <p:spPr>
          <a:xfrm>
            <a:off x="1177551" y="1363980"/>
            <a:ext cx="2866495" cy="400110"/>
          </a:xfrm>
          <a:prstGeom prst="rect">
            <a:avLst/>
          </a:prstGeom>
          <a:noFill/>
        </p:spPr>
        <p:txBody>
          <a:bodyPr wrap="square" rtlCol="0">
            <a:spAutoFit/>
          </a:bodyPr>
          <a:lstStyle/>
          <a:p>
            <a:r>
              <a:rPr lang="en-US" sz="2000" b="1">
                <a:solidFill>
                  <a:schemeClr val="bg1"/>
                </a:solidFill>
                <a:latin typeface="Raleway" pitchFamily="2" charset="0"/>
              </a:rPr>
              <a:t>Using Z Score Method</a:t>
            </a:r>
          </a:p>
        </p:txBody>
      </p:sp>
      <p:sp>
        <p:nvSpPr>
          <p:cNvPr id="8" name="TextBox 7">
            <a:extLst>
              <a:ext uri="{FF2B5EF4-FFF2-40B4-BE49-F238E27FC236}">
                <a16:creationId xmlns:a16="http://schemas.microsoft.com/office/drawing/2014/main" id="{F2301740-226A-474F-A1D2-708568592EA5}"/>
              </a:ext>
            </a:extLst>
          </p:cNvPr>
          <p:cNvSpPr txBox="1"/>
          <p:nvPr/>
        </p:nvSpPr>
        <p:spPr>
          <a:xfrm>
            <a:off x="5563645" y="1363980"/>
            <a:ext cx="2402804" cy="400110"/>
          </a:xfrm>
          <a:prstGeom prst="rect">
            <a:avLst/>
          </a:prstGeom>
          <a:noFill/>
        </p:spPr>
        <p:txBody>
          <a:bodyPr wrap="square" rtlCol="0">
            <a:spAutoFit/>
          </a:bodyPr>
          <a:lstStyle/>
          <a:p>
            <a:r>
              <a:rPr lang="en-US" sz="2000" b="1">
                <a:solidFill>
                  <a:schemeClr val="bg1"/>
                </a:solidFill>
                <a:latin typeface="Raleway" pitchFamily="2" charset="0"/>
              </a:rPr>
              <a:t>Using IQR Method</a:t>
            </a:r>
          </a:p>
        </p:txBody>
      </p:sp>
      <p:sp>
        <p:nvSpPr>
          <p:cNvPr id="9" name="TextBox 8">
            <a:extLst>
              <a:ext uri="{FF2B5EF4-FFF2-40B4-BE49-F238E27FC236}">
                <a16:creationId xmlns:a16="http://schemas.microsoft.com/office/drawing/2014/main" id="{2EA686E5-CD23-488D-B206-AC09DAE3FA15}"/>
              </a:ext>
            </a:extLst>
          </p:cNvPr>
          <p:cNvSpPr txBox="1"/>
          <p:nvPr/>
        </p:nvSpPr>
        <p:spPr>
          <a:xfrm>
            <a:off x="1992076" y="1815556"/>
            <a:ext cx="1237444" cy="307777"/>
          </a:xfrm>
          <a:prstGeom prst="rect">
            <a:avLst/>
          </a:prstGeom>
          <a:noFill/>
        </p:spPr>
        <p:txBody>
          <a:bodyPr wrap="square" rtlCol="0">
            <a:spAutoFit/>
          </a:bodyPr>
          <a:lstStyle/>
          <a:p>
            <a:r>
              <a:rPr lang="en-US" b="1">
                <a:solidFill>
                  <a:schemeClr val="bg1"/>
                </a:solidFill>
                <a:latin typeface="Raleway" pitchFamily="2" charset="0"/>
              </a:rPr>
              <a:t>For Mileage</a:t>
            </a:r>
          </a:p>
        </p:txBody>
      </p:sp>
      <p:sp>
        <p:nvSpPr>
          <p:cNvPr id="10" name="TextBox 9">
            <a:extLst>
              <a:ext uri="{FF2B5EF4-FFF2-40B4-BE49-F238E27FC236}">
                <a16:creationId xmlns:a16="http://schemas.microsoft.com/office/drawing/2014/main" id="{D6DE3F38-3C51-440D-AFA0-A72738ABF2CB}"/>
              </a:ext>
            </a:extLst>
          </p:cNvPr>
          <p:cNvSpPr txBox="1"/>
          <p:nvPr/>
        </p:nvSpPr>
        <p:spPr>
          <a:xfrm>
            <a:off x="1880026" y="3529469"/>
            <a:ext cx="1461543" cy="307777"/>
          </a:xfrm>
          <a:prstGeom prst="rect">
            <a:avLst/>
          </a:prstGeom>
          <a:noFill/>
        </p:spPr>
        <p:txBody>
          <a:bodyPr wrap="square" rtlCol="0">
            <a:spAutoFit/>
          </a:bodyPr>
          <a:lstStyle/>
          <a:p>
            <a:r>
              <a:rPr lang="en-US" b="1">
                <a:solidFill>
                  <a:schemeClr val="bg1"/>
                </a:solidFill>
                <a:latin typeface="Raleway" pitchFamily="2" charset="0"/>
              </a:rPr>
              <a:t>For Max Power</a:t>
            </a:r>
          </a:p>
        </p:txBody>
      </p:sp>
      <p:sp>
        <p:nvSpPr>
          <p:cNvPr id="11" name="TextBox 10">
            <a:extLst>
              <a:ext uri="{FF2B5EF4-FFF2-40B4-BE49-F238E27FC236}">
                <a16:creationId xmlns:a16="http://schemas.microsoft.com/office/drawing/2014/main" id="{30718C3D-9645-4AB3-AFE0-16F863483464}"/>
              </a:ext>
            </a:extLst>
          </p:cNvPr>
          <p:cNvSpPr txBox="1"/>
          <p:nvPr/>
        </p:nvSpPr>
        <p:spPr>
          <a:xfrm>
            <a:off x="5757418" y="1854323"/>
            <a:ext cx="2015257" cy="307777"/>
          </a:xfrm>
          <a:prstGeom prst="rect">
            <a:avLst/>
          </a:prstGeom>
          <a:noFill/>
        </p:spPr>
        <p:txBody>
          <a:bodyPr wrap="square" rtlCol="0">
            <a:spAutoFit/>
          </a:bodyPr>
          <a:lstStyle/>
          <a:p>
            <a:r>
              <a:rPr lang="en-US" b="1">
                <a:solidFill>
                  <a:schemeClr val="bg1"/>
                </a:solidFill>
                <a:latin typeface="Raleway" pitchFamily="2" charset="0"/>
              </a:rPr>
              <a:t>For Kilometer Driven</a:t>
            </a:r>
          </a:p>
        </p:txBody>
      </p:sp>
      <p:sp>
        <p:nvSpPr>
          <p:cNvPr id="12" name="TextBox 11">
            <a:extLst>
              <a:ext uri="{FF2B5EF4-FFF2-40B4-BE49-F238E27FC236}">
                <a16:creationId xmlns:a16="http://schemas.microsoft.com/office/drawing/2014/main" id="{A8F57579-5EBD-42D7-9685-3979A02F1697}"/>
              </a:ext>
            </a:extLst>
          </p:cNvPr>
          <p:cNvSpPr txBox="1"/>
          <p:nvPr/>
        </p:nvSpPr>
        <p:spPr>
          <a:xfrm>
            <a:off x="6146324" y="3513927"/>
            <a:ext cx="1237444" cy="307777"/>
          </a:xfrm>
          <a:prstGeom prst="rect">
            <a:avLst/>
          </a:prstGeom>
          <a:noFill/>
        </p:spPr>
        <p:txBody>
          <a:bodyPr wrap="square" rtlCol="0">
            <a:spAutoFit/>
          </a:bodyPr>
          <a:lstStyle/>
          <a:p>
            <a:r>
              <a:rPr lang="en-US" b="1">
                <a:solidFill>
                  <a:schemeClr val="bg1"/>
                </a:solidFill>
                <a:latin typeface="Raleway" pitchFamily="2" charset="0"/>
              </a:rPr>
              <a:t>For Engine</a:t>
            </a:r>
          </a:p>
        </p:txBody>
      </p:sp>
    </p:spTree>
    <p:extLst>
      <p:ext uri="{BB962C8B-B14F-4D97-AF65-F5344CB8AC3E}">
        <p14:creationId xmlns:p14="http://schemas.microsoft.com/office/powerpoint/2010/main" val="115689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9"/>
          <p:cNvSpPr txBox="1">
            <a:spLocks noGrp="1"/>
          </p:cNvSpPr>
          <p:nvPr>
            <p:ph type="body" idx="1"/>
          </p:nvPr>
        </p:nvSpPr>
        <p:spPr>
          <a:xfrm>
            <a:off x="727650" y="2268789"/>
            <a:ext cx="7688700" cy="2028891"/>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sz="1400"/>
              <a:t>Using </a:t>
            </a:r>
            <a:r>
              <a:rPr lang="en-US" sz="1400" b="1"/>
              <a:t>Z-Test</a:t>
            </a:r>
            <a:r>
              <a:rPr lang="en-US" sz="1400"/>
              <a:t> on the </a:t>
            </a:r>
            <a:r>
              <a:rPr lang="en-US" sz="1400" b="1"/>
              <a:t>Brand</a:t>
            </a:r>
            <a:r>
              <a:rPr lang="en-US" sz="1400"/>
              <a:t> to see whether the assumed null hypothesis is valid.</a:t>
            </a:r>
          </a:p>
          <a:p>
            <a:pPr marL="457200" lvl="0" indent="-311150" algn="l" rtl="0">
              <a:spcBef>
                <a:spcPts val="0"/>
              </a:spcBef>
              <a:spcAft>
                <a:spcPts val="0"/>
              </a:spcAft>
              <a:buSzPts val="1300"/>
              <a:buChar char="➔"/>
            </a:pPr>
            <a:r>
              <a:rPr lang="en-US" sz="1400" b="1"/>
              <a:t>H0</a:t>
            </a:r>
            <a:r>
              <a:rPr lang="en-US" sz="1400"/>
              <a:t>: Maruti accounts for 30% of the cars sold.</a:t>
            </a:r>
            <a:br>
              <a:rPr lang="en-US" sz="1400"/>
            </a:br>
            <a:r>
              <a:rPr lang="en-US" sz="1400" b="1"/>
              <a:t>H1</a:t>
            </a:r>
            <a:r>
              <a:rPr lang="en-US" sz="1400"/>
              <a:t>: Maruti does not account for 30% of the cars sold.</a:t>
            </a:r>
          </a:p>
          <a:p>
            <a:pPr marL="457200" lvl="0" indent="-311150" algn="l" rtl="0">
              <a:spcBef>
                <a:spcPts val="0"/>
              </a:spcBef>
              <a:spcAft>
                <a:spcPts val="0"/>
              </a:spcAft>
              <a:buSzPts val="1300"/>
              <a:buChar char="➔"/>
            </a:pPr>
            <a:r>
              <a:rPr lang="en-US" sz="1400" b="1">
                <a:solidFill>
                  <a:schemeClr val="bg1"/>
                </a:solidFill>
                <a:highlight>
                  <a:srgbClr val="008080"/>
                </a:highlight>
              </a:rPr>
              <a:t>P-Value = 0.8834</a:t>
            </a:r>
            <a:r>
              <a:rPr lang="en-US" sz="1400"/>
              <a:t>. Since the p-value is greater than the level of significance(</a:t>
            </a:r>
            <a:r>
              <a:rPr lang="el-GR" sz="1400">
                <a:latin typeface="Lato" panose="020F0502020204030203" pitchFamily="34" charset="0"/>
                <a:ea typeface="Lato" panose="020F0502020204030203" pitchFamily="34" charset="0"/>
                <a:cs typeface="Lato" panose="020F0502020204030203" pitchFamily="34" charset="0"/>
              </a:rPr>
              <a:t>α</a:t>
            </a:r>
            <a:r>
              <a:rPr lang="en-US" sz="1400">
                <a:latin typeface="Lato" panose="020F0502020204030203" pitchFamily="34" charset="0"/>
                <a:ea typeface="Lato" panose="020F0502020204030203" pitchFamily="34" charset="0"/>
                <a:cs typeface="Lato" panose="020F0502020204030203" pitchFamily="34" charset="0"/>
              </a:rPr>
              <a:t>=0.05</a:t>
            </a:r>
            <a:r>
              <a:rPr lang="en-US" sz="1400"/>
              <a:t>) we accept the null hypothesis.</a:t>
            </a:r>
          </a:p>
        </p:txBody>
      </p:sp>
      <p:sp>
        <p:nvSpPr>
          <p:cNvPr id="398" name="Google Shape;398;p69"/>
          <p:cNvSpPr txBox="1">
            <a:spLocks noGrp="1"/>
          </p:cNvSpPr>
          <p:nvPr>
            <p:ph type="title"/>
          </p:nvPr>
        </p:nvSpPr>
        <p:spPr>
          <a:xfrm>
            <a:off x="729450" y="1274479"/>
            <a:ext cx="5263387"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Hypothesis Testing(Z-Test)</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DD860-8E71-4A2E-9E61-475518747C22}"/>
              </a:ext>
            </a:extLst>
          </p:cNvPr>
          <p:cNvSpPr>
            <a:spLocks noGrp="1"/>
          </p:cNvSpPr>
          <p:nvPr>
            <p:ph type="title"/>
          </p:nvPr>
        </p:nvSpPr>
        <p:spPr>
          <a:xfrm>
            <a:off x="727650" y="1281513"/>
            <a:ext cx="7688700" cy="535200"/>
          </a:xfrm>
        </p:spPr>
        <p:txBody>
          <a:bodyPr/>
          <a:lstStyle/>
          <a:p>
            <a:r>
              <a:rPr lang="en-US"/>
              <a:t>Hypothesis Testing(Chi-Square Test)</a:t>
            </a:r>
          </a:p>
        </p:txBody>
      </p:sp>
      <p:sp>
        <p:nvSpPr>
          <p:cNvPr id="4" name="Google Shape;397;p69">
            <a:extLst>
              <a:ext uri="{FF2B5EF4-FFF2-40B4-BE49-F238E27FC236}">
                <a16:creationId xmlns:a16="http://schemas.microsoft.com/office/drawing/2014/main" id="{D1A9E7D2-369F-4095-A819-341CBF2BFE84}"/>
              </a:ext>
            </a:extLst>
          </p:cNvPr>
          <p:cNvSpPr txBox="1">
            <a:spLocks noGrp="1"/>
          </p:cNvSpPr>
          <p:nvPr>
            <p:ph type="body" idx="1"/>
          </p:nvPr>
        </p:nvSpPr>
        <p:spPr>
          <a:xfrm>
            <a:off x="727650" y="2360229"/>
            <a:ext cx="7688700" cy="2359013"/>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sz="1400" b="1"/>
              <a:t>Chi-Square test </a:t>
            </a:r>
            <a:r>
              <a:rPr lang="en-US" sz="1400"/>
              <a:t>on </a:t>
            </a:r>
            <a:r>
              <a:rPr lang="en-US" sz="1400" b="1"/>
              <a:t>Region</a:t>
            </a:r>
            <a:r>
              <a:rPr lang="en-US" sz="1400"/>
              <a:t> and </a:t>
            </a:r>
            <a:r>
              <a:rPr lang="en-US" sz="1400" b="1"/>
              <a:t>Year</a:t>
            </a:r>
            <a:r>
              <a:rPr lang="en-US" sz="1400"/>
              <a:t> of the already sold cars to find if the two attributes have association</a:t>
            </a:r>
          </a:p>
          <a:p>
            <a:pPr marL="457200" lvl="0" indent="-311150" algn="l" rtl="0">
              <a:spcBef>
                <a:spcPts val="0"/>
              </a:spcBef>
              <a:spcAft>
                <a:spcPts val="0"/>
              </a:spcAft>
              <a:buSzPts val="1300"/>
              <a:buChar char="➔"/>
            </a:pPr>
            <a:r>
              <a:rPr lang="en-US" sz="1400" b="1"/>
              <a:t>H0</a:t>
            </a:r>
            <a:r>
              <a:rPr lang="en-US" sz="1400"/>
              <a:t>: Region and Year for already sold cars have no association.</a:t>
            </a:r>
            <a:br>
              <a:rPr lang="en-US" sz="1400"/>
            </a:br>
            <a:r>
              <a:rPr lang="en-US" sz="1400" b="1"/>
              <a:t>H1</a:t>
            </a:r>
            <a:r>
              <a:rPr lang="en-US" sz="1400"/>
              <a:t>: Region and Year for already sold cars have no association.</a:t>
            </a:r>
          </a:p>
          <a:p>
            <a:pPr marL="457200" lvl="0" indent="-311150" algn="l" rtl="0">
              <a:spcBef>
                <a:spcPts val="0"/>
              </a:spcBef>
              <a:spcAft>
                <a:spcPts val="0"/>
              </a:spcAft>
              <a:buSzPts val="1300"/>
              <a:buChar char="➔"/>
            </a:pPr>
            <a:r>
              <a:rPr lang="en-US" sz="1400" b="1">
                <a:solidFill>
                  <a:schemeClr val="bg1"/>
                </a:solidFill>
                <a:highlight>
                  <a:srgbClr val="008080"/>
                </a:highlight>
              </a:rPr>
              <a:t>P-Value = 0.6115</a:t>
            </a:r>
            <a:r>
              <a:rPr lang="en-US" sz="1400"/>
              <a:t>. Since p-value is not close to 0 we accept the null hypothesis.</a:t>
            </a:r>
          </a:p>
        </p:txBody>
      </p:sp>
    </p:spTree>
    <p:extLst>
      <p:ext uri="{BB962C8B-B14F-4D97-AF65-F5344CB8AC3E}">
        <p14:creationId xmlns:p14="http://schemas.microsoft.com/office/powerpoint/2010/main" val="127285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cxnSp>
        <p:nvCxnSpPr>
          <p:cNvPr id="421" name="Google Shape;421;p73"/>
          <p:cNvCxnSpPr/>
          <p:nvPr/>
        </p:nvCxnSpPr>
        <p:spPr>
          <a:xfrm>
            <a:off x="4083149" y="2880150"/>
            <a:ext cx="4650900" cy="0"/>
          </a:xfrm>
          <a:prstGeom prst="straightConnector1">
            <a:avLst/>
          </a:prstGeom>
          <a:noFill/>
          <a:ln w="38100" cap="flat" cmpd="sng">
            <a:solidFill>
              <a:srgbClr val="666666"/>
            </a:solidFill>
            <a:prstDash val="solid"/>
            <a:round/>
            <a:headEnd type="none" w="med" len="med"/>
            <a:tailEnd type="none" w="med" len="med"/>
          </a:ln>
        </p:spPr>
      </p:cxnSp>
      <p:cxnSp>
        <p:nvCxnSpPr>
          <p:cNvPr id="422" name="Google Shape;422;p73"/>
          <p:cNvCxnSpPr>
            <a:cxnSpLocks/>
          </p:cNvCxnSpPr>
          <p:nvPr/>
        </p:nvCxnSpPr>
        <p:spPr>
          <a:xfrm>
            <a:off x="595338" y="2880150"/>
            <a:ext cx="3743417" cy="0"/>
          </a:xfrm>
          <a:prstGeom prst="straightConnector1">
            <a:avLst/>
          </a:prstGeom>
          <a:noFill/>
          <a:ln w="38100" cap="flat" cmpd="sng">
            <a:solidFill>
              <a:srgbClr val="B7B7B7"/>
            </a:solidFill>
            <a:prstDash val="solid"/>
            <a:round/>
            <a:headEnd type="none" w="med" len="med"/>
            <a:tailEnd type="none" w="med" len="med"/>
          </a:ln>
        </p:spPr>
      </p:cxnSp>
      <p:sp>
        <p:nvSpPr>
          <p:cNvPr id="423" name="Google Shape;423;p73"/>
          <p:cNvSpPr txBox="1">
            <a:spLocks noGrp="1"/>
          </p:cNvSpPr>
          <p:nvPr>
            <p:ph type="title"/>
          </p:nvPr>
        </p:nvSpPr>
        <p:spPr>
          <a:xfrm>
            <a:off x="698702" y="120652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Roadmap</a:t>
            </a:r>
            <a:endParaRPr sz="3000"/>
          </a:p>
        </p:txBody>
      </p:sp>
      <p:grpSp>
        <p:nvGrpSpPr>
          <p:cNvPr id="424" name="Google Shape;424;p73"/>
          <p:cNvGrpSpPr/>
          <p:nvPr/>
        </p:nvGrpSpPr>
        <p:grpSpPr>
          <a:xfrm>
            <a:off x="5719404" y="2580491"/>
            <a:ext cx="1040700" cy="1039104"/>
            <a:chOff x="5293201" y="2678680"/>
            <a:chExt cx="1040700" cy="1039104"/>
          </a:xfrm>
        </p:grpSpPr>
        <p:sp>
          <p:nvSpPr>
            <p:cNvPr id="425" name="Google Shape;425;p73"/>
            <p:cNvSpPr txBox="1"/>
            <p:nvPr/>
          </p:nvSpPr>
          <p:spPr>
            <a:xfrm>
              <a:off x="5297801" y="2856485"/>
              <a:ext cx="1029000" cy="861300"/>
            </a:xfrm>
            <a:prstGeom prst="rect">
              <a:avLst/>
            </a:prstGeom>
            <a:solidFill>
              <a:srgbClr val="F3F3F3"/>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accent1"/>
                  </a:solidFill>
                  <a:latin typeface="Lato"/>
                  <a:ea typeface="Lato"/>
                  <a:cs typeface="Lato"/>
                  <a:sym typeface="Lato"/>
                </a:rPr>
                <a:t>Review the ML Algorithms and Data Analysis using Big Data Tools</a:t>
              </a:r>
              <a:endParaRPr sz="1000">
                <a:solidFill>
                  <a:schemeClr val="accent1"/>
                </a:solidFill>
                <a:latin typeface="Lato"/>
                <a:ea typeface="Lato"/>
                <a:cs typeface="Lato"/>
                <a:sym typeface="Lato"/>
              </a:endParaRPr>
            </a:p>
          </p:txBody>
        </p:sp>
        <p:sp>
          <p:nvSpPr>
            <p:cNvPr id="426" name="Google Shape;426;p73"/>
            <p:cNvSpPr txBox="1"/>
            <p:nvPr/>
          </p:nvSpPr>
          <p:spPr>
            <a:xfrm>
              <a:off x="5293201" y="2678680"/>
              <a:ext cx="10407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6th Week</a:t>
              </a:r>
            </a:p>
          </p:txBody>
        </p:sp>
      </p:grpSp>
      <p:grpSp>
        <p:nvGrpSpPr>
          <p:cNvPr id="427" name="Google Shape;427;p73"/>
          <p:cNvGrpSpPr/>
          <p:nvPr/>
        </p:nvGrpSpPr>
        <p:grpSpPr>
          <a:xfrm>
            <a:off x="4627378" y="2022253"/>
            <a:ext cx="1029017" cy="1318824"/>
            <a:chOff x="6415277" y="2678680"/>
            <a:chExt cx="1029017" cy="1039007"/>
          </a:xfrm>
        </p:grpSpPr>
        <p:sp>
          <p:nvSpPr>
            <p:cNvPr id="428" name="Google Shape;428;p73"/>
            <p:cNvSpPr txBox="1"/>
            <p:nvPr/>
          </p:nvSpPr>
          <p:spPr>
            <a:xfrm>
              <a:off x="6415277" y="2856387"/>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Model Building using Machine Learning</a:t>
              </a:r>
              <a:endParaRPr sz="1100">
                <a:solidFill>
                  <a:srgbClr val="FFFFFF"/>
                </a:solidFill>
                <a:latin typeface="Lato"/>
                <a:ea typeface="Lato"/>
                <a:cs typeface="Lato"/>
                <a:sym typeface="Lato"/>
              </a:endParaRPr>
            </a:p>
          </p:txBody>
        </p:sp>
        <p:sp>
          <p:nvSpPr>
            <p:cNvPr id="429" name="Google Shape;429;p73"/>
            <p:cNvSpPr txBox="1"/>
            <p:nvPr/>
          </p:nvSpPr>
          <p:spPr>
            <a:xfrm>
              <a:off x="6415294"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5th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grpSp>
        <p:nvGrpSpPr>
          <p:cNvPr id="430" name="Google Shape;430;p73"/>
          <p:cNvGrpSpPr/>
          <p:nvPr/>
        </p:nvGrpSpPr>
        <p:grpSpPr>
          <a:xfrm>
            <a:off x="2411104" y="2022253"/>
            <a:ext cx="1029011" cy="1318824"/>
            <a:chOff x="7532731" y="2678680"/>
            <a:chExt cx="1029011" cy="1039104"/>
          </a:xfrm>
        </p:grpSpPr>
        <p:sp>
          <p:nvSpPr>
            <p:cNvPr id="431" name="Google Shape;431;p73"/>
            <p:cNvSpPr txBox="1"/>
            <p:nvPr/>
          </p:nvSpPr>
          <p:spPr>
            <a:xfrm>
              <a:off x="7532731" y="2856484"/>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Data Visualization using Python and EDA</a:t>
              </a:r>
              <a:endParaRPr sz="1100">
                <a:solidFill>
                  <a:srgbClr val="FFFFFF"/>
                </a:solidFill>
                <a:latin typeface="Lato"/>
                <a:ea typeface="Lato"/>
                <a:cs typeface="Lato"/>
                <a:sym typeface="Lato"/>
              </a:endParaRPr>
            </a:p>
          </p:txBody>
        </p:sp>
        <p:sp>
          <p:nvSpPr>
            <p:cNvPr id="432" name="Google Shape;432;p73"/>
            <p:cNvSpPr txBox="1"/>
            <p:nvPr/>
          </p:nvSpPr>
          <p:spPr>
            <a:xfrm>
              <a:off x="7532742"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3rd</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grpSp>
        <p:nvGrpSpPr>
          <p:cNvPr id="433" name="Google Shape;433;p73"/>
          <p:cNvGrpSpPr/>
          <p:nvPr/>
        </p:nvGrpSpPr>
        <p:grpSpPr>
          <a:xfrm>
            <a:off x="3514052" y="2555364"/>
            <a:ext cx="1029024" cy="1381612"/>
            <a:chOff x="4180373" y="2678680"/>
            <a:chExt cx="1029024" cy="1141082"/>
          </a:xfrm>
        </p:grpSpPr>
        <p:sp>
          <p:nvSpPr>
            <p:cNvPr id="434" name="Google Shape;434;p73"/>
            <p:cNvSpPr txBox="1"/>
            <p:nvPr/>
          </p:nvSpPr>
          <p:spPr>
            <a:xfrm>
              <a:off x="4180373" y="2856386"/>
              <a:ext cx="1029000" cy="963376"/>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Visualization using Power BI and Model Building using Machine Learning</a:t>
              </a:r>
              <a:endParaRPr sz="1100">
                <a:solidFill>
                  <a:srgbClr val="FFFFFF"/>
                </a:solidFill>
                <a:latin typeface="Lato"/>
                <a:ea typeface="Lato"/>
                <a:cs typeface="Lato"/>
                <a:sym typeface="Lato"/>
              </a:endParaRPr>
            </a:p>
          </p:txBody>
        </p:sp>
        <p:sp>
          <p:nvSpPr>
            <p:cNvPr id="435" name="Google Shape;435;p73"/>
            <p:cNvSpPr txBox="1"/>
            <p:nvPr/>
          </p:nvSpPr>
          <p:spPr>
            <a:xfrm>
              <a:off x="4180397" y="2678680"/>
              <a:ext cx="1029000" cy="164101"/>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4th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endParaRPr lang="en-GB" sz="700">
                <a:solidFill>
                  <a:srgbClr val="FFFFFF"/>
                </a:solidFill>
                <a:latin typeface="Raleway"/>
                <a:ea typeface="Raleway"/>
                <a:cs typeface="Raleway"/>
                <a:sym typeface="Raleway"/>
              </a:endParaRPr>
            </a:p>
          </p:txBody>
        </p:sp>
      </p:grpSp>
      <p:grpSp>
        <p:nvGrpSpPr>
          <p:cNvPr id="436" name="Google Shape;436;p73"/>
          <p:cNvGrpSpPr/>
          <p:nvPr/>
        </p:nvGrpSpPr>
        <p:grpSpPr>
          <a:xfrm>
            <a:off x="6824917" y="2022252"/>
            <a:ext cx="1029028" cy="1039008"/>
            <a:chOff x="3062921" y="2678680"/>
            <a:chExt cx="1029028" cy="1039008"/>
          </a:xfrm>
        </p:grpSpPr>
        <p:sp>
          <p:nvSpPr>
            <p:cNvPr id="437" name="Google Shape;437;p73"/>
            <p:cNvSpPr txBox="1"/>
            <p:nvPr/>
          </p:nvSpPr>
          <p:spPr>
            <a:xfrm>
              <a:off x="3062921" y="2856388"/>
              <a:ext cx="1029000" cy="861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Testing and Data Analysis on Cloud</a:t>
              </a:r>
              <a:endParaRPr sz="1100">
                <a:solidFill>
                  <a:srgbClr val="FFFFFF"/>
                </a:solidFill>
                <a:latin typeface="Lato"/>
                <a:ea typeface="Lato"/>
                <a:cs typeface="Lato"/>
                <a:sym typeface="Lato"/>
              </a:endParaRPr>
            </a:p>
          </p:txBody>
        </p:sp>
        <p:sp>
          <p:nvSpPr>
            <p:cNvPr id="438" name="Google Shape;438;p73"/>
            <p:cNvSpPr txBox="1"/>
            <p:nvPr/>
          </p:nvSpPr>
          <p:spPr>
            <a:xfrm>
              <a:off x="3062949" y="2678680"/>
              <a:ext cx="1029000" cy="1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7th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grpSp>
        <p:nvGrpSpPr>
          <p:cNvPr id="439" name="Google Shape;439;p73"/>
          <p:cNvGrpSpPr/>
          <p:nvPr/>
        </p:nvGrpSpPr>
        <p:grpSpPr>
          <a:xfrm>
            <a:off x="1313294" y="2555363"/>
            <a:ext cx="1029000" cy="1381612"/>
            <a:chOff x="1945500" y="2678680"/>
            <a:chExt cx="1029000" cy="1143123"/>
          </a:xfrm>
        </p:grpSpPr>
        <p:sp>
          <p:nvSpPr>
            <p:cNvPr id="440" name="Google Shape;440;p73"/>
            <p:cNvSpPr txBox="1"/>
            <p:nvPr/>
          </p:nvSpPr>
          <p:spPr>
            <a:xfrm>
              <a:off x="1945500" y="2856375"/>
              <a:ext cx="1029000" cy="96542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Analysis using SQL and Python for Statistics and Hypothesis Testing </a:t>
              </a:r>
              <a:endParaRPr sz="1100">
                <a:solidFill>
                  <a:srgbClr val="FFFFFF"/>
                </a:solidFill>
                <a:latin typeface="Lato"/>
                <a:ea typeface="Lato"/>
                <a:cs typeface="Lato"/>
                <a:sym typeface="Lato"/>
              </a:endParaRPr>
            </a:p>
          </p:txBody>
        </p:sp>
        <p:sp>
          <p:nvSpPr>
            <p:cNvPr id="441" name="Google Shape;441;p73"/>
            <p:cNvSpPr txBox="1"/>
            <p:nvPr/>
          </p:nvSpPr>
          <p:spPr>
            <a:xfrm>
              <a:off x="1945500" y="2678680"/>
              <a:ext cx="1029000" cy="164100"/>
            </a:xfrm>
            <a:prstGeom prst="rect">
              <a:avLst/>
            </a:prstGeom>
            <a:solidFill>
              <a:srgbClr val="B7B7B7"/>
            </a:solidFill>
            <a:ln>
              <a:noFill/>
            </a:ln>
          </p:spPr>
          <p:txBody>
            <a:bodyPr spcFirstLastPara="1" wrap="square" lIns="91425" tIns="91425" rIns="91425" bIns="91425" anchor="ctr" anchorCtr="0">
              <a:noAutofit/>
            </a:bodyPr>
            <a:lstStyle/>
            <a:p>
              <a:pPr algn="ctr"/>
              <a:r>
                <a:rPr lang="en-GB" sz="1100" b="1">
                  <a:solidFill>
                    <a:srgbClr val="FFFFFF"/>
                  </a:solidFill>
                  <a:latin typeface="Raleway"/>
                  <a:ea typeface="Raleway"/>
                  <a:cs typeface="Raleway"/>
                  <a:sym typeface="Raleway"/>
                </a:rPr>
                <a:t>2nd Week</a:t>
              </a:r>
              <a:endParaRPr sz="1100" b="1">
                <a:solidFill>
                  <a:srgbClr val="FFFFFF"/>
                </a:solidFill>
                <a:latin typeface="Raleway"/>
                <a:ea typeface="Raleway"/>
                <a:cs typeface="Raleway"/>
                <a:sym typeface="Raleway"/>
              </a:endParaRPr>
            </a:p>
          </p:txBody>
        </p:sp>
      </p:grpSp>
      <p:grpSp>
        <p:nvGrpSpPr>
          <p:cNvPr id="442" name="Google Shape;442;p73"/>
          <p:cNvGrpSpPr/>
          <p:nvPr/>
        </p:nvGrpSpPr>
        <p:grpSpPr>
          <a:xfrm>
            <a:off x="210056" y="2022251"/>
            <a:ext cx="1029012" cy="1452467"/>
            <a:chOff x="828040" y="2678679"/>
            <a:chExt cx="1029012" cy="1144402"/>
          </a:xfrm>
        </p:grpSpPr>
        <p:sp>
          <p:nvSpPr>
            <p:cNvPr id="443" name="Google Shape;443;p73"/>
            <p:cNvSpPr txBox="1"/>
            <p:nvPr/>
          </p:nvSpPr>
          <p:spPr>
            <a:xfrm>
              <a:off x="828040" y="2856483"/>
              <a:ext cx="1029000" cy="96659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Understanding the Data Domain and Data Set and using Python for Data Manipulation</a:t>
              </a:r>
              <a:endParaRPr sz="1100">
                <a:solidFill>
                  <a:srgbClr val="FFFFFF"/>
                </a:solidFill>
                <a:latin typeface="Lato"/>
                <a:ea typeface="Lato"/>
                <a:cs typeface="Lato"/>
                <a:sym typeface="Lato"/>
              </a:endParaRPr>
            </a:p>
          </p:txBody>
        </p:sp>
        <p:sp>
          <p:nvSpPr>
            <p:cNvPr id="444" name="Google Shape;444;p73"/>
            <p:cNvSpPr txBox="1"/>
            <p:nvPr/>
          </p:nvSpPr>
          <p:spPr>
            <a:xfrm>
              <a:off x="828040" y="2678679"/>
              <a:ext cx="1029012" cy="164097"/>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FFFFFF"/>
                  </a:solidFill>
                  <a:latin typeface="Raleway"/>
                  <a:ea typeface="Raleway"/>
                  <a:cs typeface="Raleway"/>
                  <a:sym typeface="Raleway"/>
                </a:rPr>
                <a:t>1st Week</a:t>
              </a:r>
              <a:endParaRPr sz="1100" b="1">
                <a:solidFill>
                  <a:srgbClr val="FFFFFF"/>
                </a:solidFill>
                <a:latin typeface="Raleway"/>
                <a:ea typeface="Raleway"/>
                <a:cs typeface="Raleway"/>
                <a:sym typeface="Raleway"/>
              </a:endParaRPr>
            </a:p>
          </p:txBody>
        </p:sp>
      </p:grpSp>
      <p:grpSp>
        <p:nvGrpSpPr>
          <p:cNvPr id="445" name="Google Shape;445;p73"/>
          <p:cNvGrpSpPr/>
          <p:nvPr/>
        </p:nvGrpSpPr>
        <p:grpSpPr>
          <a:xfrm rot="19923096">
            <a:off x="5899752" y="1643415"/>
            <a:ext cx="1357233" cy="1312853"/>
            <a:chOff x="3588475" y="2010171"/>
            <a:chExt cx="1308176" cy="1265400"/>
          </a:xfrm>
        </p:grpSpPr>
        <p:sp>
          <p:nvSpPr>
            <p:cNvPr id="446" name="Google Shape;446;p73"/>
            <p:cNvSpPr/>
            <p:nvPr/>
          </p:nvSpPr>
          <p:spPr>
            <a:xfrm>
              <a:off x="3588475" y="2010171"/>
              <a:ext cx="1265400" cy="1265400"/>
            </a:xfrm>
            <a:prstGeom prst="blockArc">
              <a:avLst>
                <a:gd name="adj1" fmla="val 10969895"/>
                <a:gd name="adj2" fmla="val 21145742"/>
                <a:gd name="adj3" fmla="val 470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3"/>
            <p:cNvSpPr/>
            <p:nvPr/>
          </p:nvSpPr>
          <p:spPr>
            <a:xfrm rot="10264840">
              <a:off x="4745726" y="2501027"/>
              <a:ext cx="150925" cy="143128"/>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73"/>
          <p:cNvGrpSpPr/>
          <p:nvPr/>
        </p:nvGrpSpPr>
        <p:grpSpPr>
          <a:xfrm rot="9217042">
            <a:off x="6056666" y="2719034"/>
            <a:ext cx="1357233" cy="1312853"/>
            <a:chOff x="3588475" y="2010171"/>
            <a:chExt cx="1308176" cy="1265400"/>
          </a:xfrm>
        </p:grpSpPr>
        <p:sp>
          <p:nvSpPr>
            <p:cNvPr id="449" name="Google Shape;449;p73"/>
            <p:cNvSpPr/>
            <p:nvPr/>
          </p:nvSpPr>
          <p:spPr>
            <a:xfrm rot="21204506">
              <a:off x="3588475" y="2010171"/>
              <a:ext cx="1265400" cy="1265400"/>
            </a:xfrm>
            <a:prstGeom prst="blockArc">
              <a:avLst>
                <a:gd name="adj1" fmla="val 10846551"/>
                <a:gd name="adj2" fmla="val 21145742"/>
                <a:gd name="adj3" fmla="val 470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3"/>
            <p:cNvSpPr/>
            <p:nvPr/>
          </p:nvSpPr>
          <p:spPr>
            <a:xfrm rot="10264840">
              <a:off x="4745726" y="2501027"/>
              <a:ext cx="150925" cy="143128"/>
            </a:xfrm>
            <a:prstGeom prst="triangle">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30;p73">
            <a:extLst>
              <a:ext uri="{FF2B5EF4-FFF2-40B4-BE49-F238E27FC236}">
                <a16:creationId xmlns:a16="http://schemas.microsoft.com/office/drawing/2014/main" id="{18A0B3D7-4D7D-4865-AB70-69D9D3E68E0F}"/>
              </a:ext>
            </a:extLst>
          </p:cNvPr>
          <p:cNvGrpSpPr/>
          <p:nvPr/>
        </p:nvGrpSpPr>
        <p:grpSpPr>
          <a:xfrm>
            <a:off x="7920162" y="2566884"/>
            <a:ext cx="1029011" cy="1039104"/>
            <a:chOff x="7532731" y="2678680"/>
            <a:chExt cx="1029011" cy="1039104"/>
          </a:xfrm>
        </p:grpSpPr>
        <p:sp>
          <p:nvSpPr>
            <p:cNvPr id="33" name="Google Shape;431;p73">
              <a:extLst>
                <a:ext uri="{FF2B5EF4-FFF2-40B4-BE49-F238E27FC236}">
                  <a16:creationId xmlns:a16="http://schemas.microsoft.com/office/drawing/2014/main" id="{0636CD07-E25B-41BA-9B91-F36191413A64}"/>
                </a:ext>
              </a:extLst>
            </p:cNvPr>
            <p:cNvSpPr txBox="1"/>
            <p:nvPr/>
          </p:nvSpPr>
          <p:spPr>
            <a:xfrm>
              <a:off x="7532731" y="2856484"/>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Lato"/>
                  <a:ea typeface="Lato"/>
                  <a:cs typeface="Lato"/>
                  <a:sym typeface="Lato"/>
                </a:rPr>
                <a:t>Deployment of Models using Flask</a:t>
              </a:r>
              <a:endParaRPr sz="1100">
                <a:solidFill>
                  <a:srgbClr val="FFFFFF"/>
                </a:solidFill>
                <a:latin typeface="Lato"/>
                <a:ea typeface="Lato"/>
                <a:cs typeface="Lato"/>
                <a:sym typeface="Lato"/>
              </a:endParaRPr>
            </a:p>
          </p:txBody>
        </p:sp>
        <p:sp>
          <p:nvSpPr>
            <p:cNvPr id="34" name="Google Shape;432;p73">
              <a:extLst>
                <a:ext uri="{FF2B5EF4-FFF2-40B4-BE49-F238E27FC236}">
                  <a16:creationId xmlns:a16="http://schemas.microsoft.com/office/drawing/2014/main" id="{4D8E0DFD-0068-402E-823C-1E3DB1A4041B}"/>
                </a:ext>
              </a:extLst>
            </p:cNvPr>
            <p:cNvSpPr txBox="1"/>
            <p:nvPr/>
          </p:nvSpPr>
          <p:spPr>
            <a:xfrm>
              <a:off x="7532742"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rgbClr val="FFFFFF"/>
                  </a:solidFill>
                  <a:latin typeface="Raleway"/>
                  <a:ea typeface="Raleway"/>
                  <a:cs typeface="Raleway"/>
                  <a:sym typeface="Raleway"/>
                </a:rPr>
                <a:t>8th</a:t>
              </a: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 Week</a:t>
              </a:r>
            </a:p>
          </p:txBody>
        </p:sp>
      </p:grpSp>
      <p:sp>
        <p:nvSpPr>
          <p:cNvPr id="39" name="Google Shape;438;p73">
            <a:extLst>
              <a:ext uri="{FF2B5EF4-FFF2-40B4-BE49-F238E27FC236}">
                <a16:creationId xmlns:a16="http://schemas.microsoft.com/office/drawing/2014/main" id="{3E603C21-9D92-4E2A-8C5B-D32E9207282B}"/>
              </a:ext>
            </a:extLst>
          </p:cNvPr>
          <p:cNvSpPr txBox="1"/>
          <p:nvPr/>
        </p:nvSpPr>
        <p:spPr>
          <a:xfrm>
            <a:off x="1313294" y="4142917"/>
            <a:ext cx="1029000" cy="426287"/>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a:ln>
                  <a:noFill/>
                </a:ln>
                <a:solidFill>
                  <a:srgbClr val="FFFFFF"/>
                </a:solidFill>
                <a:effectLst/>
                <a:uLnTx/>
                <a:uFillTx/>
                <a:latin typeface="Raleway"/>
                <a:ea typeface="Raleway"/>
                <a:cs typeface="Raleway"/>
                <a:sym typeface="Raleway"/>
              </a:rPr>
              <a:t>Present Checkpoint</a:t>
            </a:r>
          </a:p>
        </p:txBody>
      </p:sp>
      <p:cxnSp>
        <p:nvCxnSpPr>
          <p:cNvPr id="8" name="Straight Arrow Connector 7">
            <a:extLst>
              <a:ext uri="{FF2B5EF4-FFF2-40B4-BE49-F238E27FC236}">
                <a16:creationId xmlns:a16="http://schemas.microsoft.com/office/drawing/2014/main" id="{09236FE6-1A97-449F-ACAD-D57DAC02F93B}"/>
              </a:ext>
            </a:extLst>
          </p:cNvPr>
          <p:cNvCxnSpPr>
            <a:cxnSpLocks/>
            <a:stCxn id="440" idx="2"/>
            <a:endCxn id="39" idx="0"/>
          </p:cNvCxnSpPr>
          <p:nvPr/>
        </p:nvCxnSpPr>
        <p:spPr>
          <a:xfrm>
            <a:off x="1827794" y="3936975"/>
            <a:ext cx="0" cy="20594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34B6-D12D-4615-99B6-E049721AED9B}"/>
              </a:ext>
            </a:extLst>
          </p:cNvPr>
          <p:cNvSpPr>
            <a:spLocks noGrp="1"/>
          </p:cNvSpPr>
          <p:nvPr>
            <p:ph type="ctrTitle"/>
          </p:nvPr>
        </p:nvSpPr>
        <p:spPr>
          <a:xfrm>
            <a:off x="436825" y="901200"/>
            <a:ext cx="4353224" cy="3341100"/>
          </a:xfrm>
        </p:spPr>
        <p:txBody>
          <a:bodyPr/>
          <a:lstStyle/>
          <a:p>
            <a:r>
              <a:rPr lang="en-US">
                <a:hlinkClick r:id="rId2"/>
              </a:rPr>
              <a:t>Project Repository</a:t>
            </a:r>
            <a:endParaRPr lang="en-US" sz="2800"/>
          </a:p>
        </p:txBody>
      </p:sp>
    </p:spTree>
    <p:extLst>
      <p:ext uri="{BB962C8B-B14F-4D97-AF65-F5344CB8AC3E}">
        <p14:creationId xmlns:p14="http://schemas.microsoft.com/office/powerpoint/2010/main" val="156066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4"/>
          <p:cNvSpPr txBox="1">
            <a:spLocks noGrp="1"/>
          </p:cNvSpPr>
          <p:nvPr>
            <p:ph type="ctrTitle"/>
          </p:nvPr>
        </p:nvSpPr>
        <p:spPr>
          <a:xfrm>
            <a:off x="436825" y="901200"/>
            <a:ext cx="4065900" cy="334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Problem statement</a:t>
            </a:r>
            <a:endParaRPr sz="3000"/>
          </a:p>
        </p:txBody>
      </p:sp>
      <p:sp>
        <p:nvSpPr>
          <p:cNvPr id="314" name="Google Shape;314;p56"/>
          <p:cNvSpPr txBox="1">
            <a:spLocks noGrp="1"/>
          </p:cNvSpPr>
          <p:nvPr>
            <p:ph type="body" idx="2"/>
          </p:nvPr>
        </p:nvSpPr>
        <p:spPr>
          <a:xfrm>
            <a:off x="5174225" y="1059000"/>
            <a:ext cx="3682800" cy="33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rPr>
              <a:t>XYZ company aspires to enter the US used car market</a:t>
            </a:r>
            <a:endParaRPr sz="1600" b="1">
              <a:solidFill>
                <a:schemeClr val="dk1"/>
              </a:solidFill>
            </a:endParaRPr>
          </a:p>
          <a:p>
            <a:pPr marL="0" lvl="0" indent="0" algn="l" rtl="0">
              <a:spcBef>
                <a:spcPts val="1000"/>
              </a:spcBef>
              <a:spcAft>
                <a:spcPts val="0"/>
              </a:spcAft>
              <a:buNone/>
            </a:pPr>
            <a:endParaRPr sz="1600" b="1">
              <a:solidFill>
                <a:schemeClr val="dk1"/>
              </a:solidFill>
            </a:endParaRPr>
          </a:p>
          <a:p>
            <a:pPr marL="0" lvl="0" indent="0" algn="l" rtl="0">
              <a:spcBef>
                <a:spcPts val="1000"/>
              </a:spcBef>
              <a:spcAft>
                <a:spcPts val="0"/>
              </a:spcAft>
              <a:buNone/>
            </a:pPr>
            <a:r>
              <a:rPr lang="en-GB"/>
              <a:t>Based on the dataset of different types of used cars across the market:</a:t>
            </a:r>
            <a:endParaRPr/>
          </a:p>
          <a:p>
            <a:pPr marL="457200" lvl="0" indent="-311150" algn="l" rtl="0">
              <a:spcBef>
                <a:spcPts val="1600"/>
              </a:spcBef>
              <a:spcAft>
                <a:spcPts val="0"/>
              </a:spcAft>
              <a:buSzPts val="1300"/>
              <a:buChar char="➔"/>
            </a:pPr>
            <a:r>
              <a:rPr lang="en-GB"/>
              <a:t>List the output of exploratory analysis.</a:t>
            </a:r>
            <a:endParaRPr/>
          </a:p>
          <a:p>
            <a:pPr marL="457200" lvl="0" indent="-311150" algn="l" rtl="0">
              <a:spcBef>
                <a:spcPts val="0"/>
              </a:spcBef>
              <a:spcAft>
                <a:spcPts val="0"/>
              </a:spcAft>
              <a:buSzPts val="1300"/>
              <a:buChar char="➔"/>
            </a:pPr>
            <a:r>
              <a:rPr lang="en-GB"/>
              <a:t>Highlight important outcomes/findings from the data by descriptive analysis.</a:t>
            </a:r>
            <a:endParaRPr/>
          </a:p>
          <a:p>
            <a:pPr marL="457200" lvl="0" indent="-311150" algn="l" rtl="0">
              <a:spcBef>
                <a:spcPts val="0"/>
              </a:spcBef>
              <a:spcAft>
                <a:spcPts val="0"/>
              </a:spcAft>
              <a:buSzPts val="1300"/>
              <a:buChar char="➔"/>
            </a:pPr>
            <a:r>
              <a:rPr lang="en-GB"/>
              <a:t>Build an appropriate predictive model for predicting the price of a used car.</a:t>
            </a:r>
            <a:endParaRPr/>
          </a:p>
          <a:p>
            <a:pPr marL="0" lvl="0" indent="0" algn="l" rtl="0">
              <a:lnSpc>
                <a:spcPct val="115000"/>
              </a:lnSpc>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7"/>
          <p:cNvSpPr txBox="1">
            <a:spLocks noGrp="1"/>
          </p:cNvSpPr>
          <p:nvPr>
            <p:ph type="body" idx="2"/>
          </p:nvPr>
        </p:nvSpPr>
        <p:spPr>
          <a:xfrm>
            <a:off x="5174225" y="649500"/>
            <a:ext cx="3374400" cy="415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b="1">
                <a:solidFill>
                  <a:schemeClr val="dk1"/>
                </a:solidFill>
              </a:rPr>
              <a:t>Problem faced by the Company</a:t>
            </a:r>
            <a:endParaRPr sz="1600" b="1">
              <a:solidFill>
                <a:schemeClr val="dk1"/>
              </a:solidFill>
            </a:endParaRPr>
          </a:p>
          <a:p>
            <a:pPr marL="0" lvl="0" indent="0" algn="just" rtl="0">
              <a:spcBef>
                <a:spcPts val="1200"/>
              </a:spcBef>
              <a:spcAft>
                <a:spcPts val="0"/>
              </a:spcAft>
              <a:buNone/>
            </a:pPr>
            <a:r>
              <a:rPr lang="en-GB" sz="1200"/>
              <a:t>The XYZ Company want to understand the factors affecting the pricing of cars in the market, since those may be very different from the new car market. Essentially, the company wants to know:</a:t>
            </a:r>
            <a:endParaRPr sz="1200"/>
          </a:p>
          <a:p>
            <a:pPr marL="0" lvl="0" indent="0" algn="just" rtl="0">
              <a:spcBef>
                <a:spcPts val="1200"/>
              </a:spcBef>
              <a:spcAft>
                <a:spcPts val="0"/>
              </a:spcAft>
              <a:buNone/>
            </a:pPr>
            <a:endParaRPr sz="1200"/>
          </a:p>
          <a:p>
            <a:pPr marL="457200" lvl="0" indent="-304800" algn="just" rtl="0">
              <a:lnSpc>
                <a:spcPct val="115000"/>
              </a:lnSpc>
              <a:spcBef>
                <a:spcPts val="1200"/>
              </a:spcBef>
              <a:spcAft>
                <a:spcPts val="0"/>
              </a:spcAft>
              <a:buSzPts val="1200"/>
              <a:buChar char="➔"/>
            </a:pPr>
            <a:r>
              <a:rPr lang="en-GB" sz="1200"/>
              <a:t>Which variables are significant in predicting the price of a used car?</a:t>
            </a:r>
            <a:endParaRPr sz="1200"/>
          </a:p>
          <a:p>
            <a:pPr marL="457200" lvl="0" indent="0" algn="just" rtl="0">
              <a:lnSpc>
                <a:spcPct val="115000"/>
              </a:lnSpc>
              <a:spcBef>
                <a:spcPts val="1200"/>
              </a:spcBef>
              <a:spcAft>
                <a:spcPts val="0"/>
              </a:spcAft>
              <a:buNone/>
            </a:pPr>
            <a:endParaRPr sz="1200"/>
          </a:p>
          <a:p>
            <a:pPr marL="457200" lvl="0" indent="-304800" algn="just" rtl="0">
              <a:lnSpc>
                <a:spcPct val="115000"/>
              </a:lnSpc>
              <a:spcBef>
                <a:spcPts val="1200"/>
              </a:spcBef>
              <a:spcAft>
                <a:spcPts val="0"/>
              </a:spcAft>
              <a:buSzPts val="1200"/>
              <a:buChar char="➔"/>
            </a:pPr>
            <a:r>
              <a:rPr lang="en-GB" sz="1200"/>
              <a:t>How well those variables describe the price of a car?</a:t>
            </a:r>
            <a:endParaRPr sz="1200"/>
          </a:p>
          <a:p>
            <a:pPr marL="0" lvl="0" indent="0" algn="l" rtl="0">
              <a:lnSpc>
                <a:spcPct val="115000"/>
              </a:lnSpc>
              <a:spcBef>
                <a:spcPts val="0"/>
              </a:spcBef>
              <a:spcAft>
                <a:spcPts val="0"/>
              </a:spcAft>
              <a:buNone/>
            </a:pPr>
            <a:endParaRPr/>
          </a:p>
          <a:p>
            <a:pPr marL="0" lvl="0" indent="0" algn="l" rtl="0">
              <a:lnSpc>
                <a:spcPct val="115000"/>
              </a:lnSpc>
              <a:spcBef>
                <a:spcPts val="1000"/>
              </a:spcBef>
              <a:spcAft>
                <a:spcPts val="1600"/>
              </a:spcAft>
              <a:buNone/>
            </a:pPr>
            <a:endParaRPr/>
          </a:p>
        </p:txBody>
      </p:sp>
      <p:sp>
        <p:nvSpPr>
          <p:cNvPr id="320" name="Google Shape;320;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a:t>
            </a:r>
            <a:endParaRPr sz="3000"/>
          </a:p>
          <a:p>
            <a:pPr marL="0" lvl="0" indent="0" algn="l" rtl="0">
              <a:spcBef>
                <a:spcPts val="0"/>
              </a:spcBef>
              <a:spcAft>
                <a:spcPts val="0"/>
              </a:spcAft>
              <a:buNone/>
            </a:pP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58"/>
          <p:cNvPicPr preferRelativeResize="0"/>
          <p:nvPr/>
        </p:nvPicPr>
        <p:blipFill rotWithShape="1">
          <a:blip r:embed="rId3">
            <a:alphaModFix/>
          </a:blip>
          <a:srcRect l="514" r="504"/>
          <a:stretch/>
        </p:blipFill>
        <p:spPr>
          <a:xfrm>
            <a:off x="673800" y="539250"/>
            <a:ext cx="7796399" cy="406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9"/>
          <p:cNvPicPr preferRelativeResize="0"/>
          <p:nvPr/>
        </p:nvPicPr>
        <p:blipFill rotWithShape="1">
          <a:blip r:embed="rId3">
            <a:alphaModFix/>
          </a:blip>
          <a:srcRect t="26655" b="26655"/>
          <a:stretch/>
        </p:blipFill>
        <p:spPr>
          <a:xfrm>
            <a:off x="25" y="11280"/>
            <a:ext cx="9143982" cy="3201930"/>
          </a:xfrm>
          <a:prstGeom prst="flowChartDocument">
            <a:avLst/>
          </a:prstGeom>
          <a:noFill/>
          <a:ln>
            <a:noFill/>
          </a:ln>
        </p:spPr>
      </p:pic>
      <p:sp>
        <p:nvSpPr>
          <p:cNvPr id="331" name="Google Shape;331;p59"/>
          <p:cNvSpPr txBox="1">
            <a:spLocks noGrp="1"/>
          </p:cNvSpPr>
          <p:nvPr>
            <p:ph type="ctrTitle"/>
          </p:nvPr>
        </p:nvSpPr>
        <p:spPr>
          <a:xfrm>
            <a:off x="311700" y="3537800"/>
            <a:ext cx="8097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Manipulation Using Python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60"/>
          <p:cNvSpPr txBox="1">
            <a:spLocks noGrp="1"/>
          </p:cNvSpPr>
          <p:nvPr>
            <p:ph type="body" idx="1"/>
          </p:nvPr>
        </p:nvSpPr>
        <p:spPr>
          <a:xfrm>
            <a:off x="595807" y="1305152"/>
            <a:ext cx="7688700" cy="77968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a:t>Using various data manipulation method using python to understand the variables which are significant in predicting the price of a used car</a:t>
            </a:r>
            <a:endParaRPr/>
          </a:p>
        </p:txBody>
      </p:sp>
      <p:sp>
        <p:nvSpPr>
          <p:cNvPr id="337" name="Google Shape;337;p60"/>
          <p:cNvSpPr txBox="1">
            <a:spLocks noGrp="1"/>
          </p:cNvSpPr>
          <p:nvPr>
            <p:ph type="title"/>
          </p:nvPr>
        </p:nvSpPr>
        <p:spPr>
          <a:xfrm>
            <a:off x="260253" y="574171"/>
            <a:ext cx="8883747"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100">
                <a:latin typeface="Lato"/>
                <a:ea typeface="Lato"/>
                <a:cs typeface="Lato"/>
                <a:sym typeface="Lato"/>
              </a:rPr>
              <a:t>Which variables are significant in predicting the price of a used car?</a:t>
            </a:r>
            <a:endParaRPr sz="2100">
              <a:latin typeface="Lato"/>
              <a:ea typeface="Lato"/>
              <a:cs typeface="Lato"/>
              <a:sym typeface="Lato"/>
            </a:endParaRPr>
          </a:p>
        </p:txBody>
      </p:sp>
      <p:pic>
        <p:nvPicPr>
          <p:cNvPr id="5" name="Picture 4">
            <a:extLst>
              <a:ext uri="{FF2B5EF4-FFF2-40B4-BE49-F238E27FC236}">
                <a16:creationId xmlns:a16="http://schemas.microsoft.com/office/drawing/2014/main" id="{FB4B9F15-332D-483C-839B-427198F3D67A}"/>
              </a:ext>
            </a:extLst>
          </p:cNvPr>
          <p:cNvPicPr/>
          <p:nvPr/>
        </p:nvPicPr>
        <p:blipFill>
          <a:blip r:embed="rId3"/>
          <a:stretch>
            <a:fillRect/>
          </a:stretch>
        </p:blipFill>
        <p:spPr>
          <a:xfrm>
            <a:off x="595807" y="2084831"/>
            <a:ext cx="3244673" cy="2311322"/>
          </a:xfrm>
          <a:prstGeom prst="rect">
            <a:avLst/>
          </a:prstGeom>
        </p:spPr>
      </p:pic>
      <p:pic>
        <p:nvPicPr>
          <p:cNvPr id="6" name="Picture 5">
            <a:extLst>
              <a:ext uri="{FF2B5EF4-FFF2-40B4-BE49-F238E27FC236}">
                <a16:creationId xmlns:a16="http://schemas.microsoft.com/office/drawing/2014/main" id="{52D0BCA4-71A2-4B97-9237-33A8CCB45442}"/>
              </a:ext>
            </a:extLst>
          </p:cNvPr>
          <p:cNvPicPr/>
          <p:nvPr/>
        </p:nvPicPr>
        <p:blipFill>
          <a:blip r:embed="rId4"/>
          <a:stretch>
            <a:fillRect/>
          </a:stretch>
        </p:blipFill>
        <p:spPr>
          <a:xfrm>
            <a:off x="4702126" y="2084831"/>
            <a:ext cx="3442185" cy="21850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B8797B-29E2-4219-95F3-2BBA88ECD55B}"/>
              </a:ext>
            </a:extLst>
          </p:cNvPr>
          <p:cNvSpPr>
            <a:spLocks noGrp="1"/>
          </p:cNvSpPr>
          <p:nvPr>
            <p:ph type="body" idx="1"/>
          </p:nvPr>
        </p:nvSpPr>
        <p:spPr>
          <a:xfrm>
            <a:off x="585216" y="758270"/>
            <a:ext cx="7392222" cy="432208"/>
          </a:xfrm>
        </p:spPr>
        <p:txBody>
          <a:bodyPr/>
          <a:lstStyle/>
          <a:p>
            <a:pPr marL="146050" indent="0">
              <a:buNone/>
            </a:pPr>
            <a:r>
              <a:rPr lang="en-US" sz="1600">
                <a:solidFill>
                  <a:schemeClr val="bg2"/>
                </a:solidFill>
              </a:rPr>
              <a:t>Other variables that are significant in predicting the price of used car.</a:t>
            </a:r>
          </a:p>
        </p:txBody>
      </p:sp>
      <p:pic>
        <p:nvPicPr>
          <p:cNvPr id="4" name="Picture 3">
            <a:extLst>
              <a:ext uri="{FF2B5EF4-FFF2-40B4-BE49-F238E27FC236}">
                <a16:creationId xmlns:a16="http://schemas.microsoft.com/office/drawing/2014/main" id="{12872408-CF76-4E1E-B8CB-6FDE330DD297}"/>
              </a:ext>
            </a:extLst>
          </p:cNvPr>
          <p:cNvPicPr/>
          <p:nvPr/>
        </p:nvPicPr>
        <p:blipFill>
          <a:blip r:embed="rId2"/>
          <a:stretch>
            <a:fillRect/>
          </a:stretch>
        </p:blipFill>
        <p:spPr>
          <a:xfrm>
            <a:off x="37671" y="1626949"/>
            <a:ext cx="3099918" cy="2245360"/>
          </a:xfrm>
          <a:prstGeom prst="rect">
            <a:avLst/>
          </a:prstGeom>
        </p:spPr>
      </p:pic>
      <p:pic>
        <p:nvPicPr>
          <p:cNvPr id="5" name="Picture 4">
            <a:extLst>
              <a:ext uri="{FF2B5EF4-FFF2-40B4-BE49-F238E27FC236}">
                <a16:creationId xmlns:a16="http://schemas.microsoft.com/office/drawing/2014/main" id="{42D78D64-EAD7-4877-BFEC-4B15C7EA354F}"/>
              </a:ext>
            </a:extLst>
          </p:cNvPr>
          <p:cNvPicPr/>
          <p:nvPr/>
        </p:nvPicPr>
        <p:blipFill>
          <a:blip r:embed="rId3"/>
          <a:stretch>
            <a:fillRect/>
          </a:stretch>
        </p:blipFill>
        <p:spPr>
          <a:xfrm>
            <a:off x="6174729" y="1626948"/>
            <a:ext cx="2719070" cy="2187526"/>
          </a:xfrm>
          <a:prstGeom prst="rect">
            <a:avLst/>
          </a:prstGeom>
        </p:spPr>
      </p:pic>
      <p:pic>
        <p:nvPicPr>
          <p:cNvPr id="6" name="Picture 5">
            <a:extLst>
              <a:ext uri="{FF2B5EF4-FFF2-40B4-BE49-F238E27FC236}">
                <a16:creationId xmlns:a16="http://schemas.microsoft.com/office/drawing/2014/main" id="{F3D877C3-2C0F-4276-A9A0-2CAED564A6CA}"/>
              </a:ext>
            </a:extLst>
          </p:cNvPr>
          <p:cNvPicPr/>
          <p:nvPr/>
        </p:nvPicPr>
        <p:blipFill>
          <a:blip r:embed="rId4"/>
          <a:stretch>
            <a:fillRect/>
          </a:stretch>
        </p:blipFill>
        <p:spPr>
          <a:xfrm>
            <a:off x="3199910" y="1626948"/>
            <a:ext cx="2806503" cy="2245359"/>
          </a:xfrm>
          <a:prstGeom prst="rect">
            <a:avLst/>
          </a:prstGeom>
        </p:spPr>
      </p:pic>
    </p:spTree>
    <p:extLst>
      <p:ext uri="{BB962C8B-B14F-4D97-AF65-F5344CB8AC3E}">
        <p14:creationId xmlns:p14="http://schemas.microsoft.com/office/powerpoint/2010/main" val="45238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3DEA-7E8E-4D7A-8A04-F26B324AC142}"/>
              </a:ext>
            </a:extLst>
          </p:cNvPr>
          <p:cNvSpPr>
            <a:spLocks noGrp="1"/>
          </p:cNvSpPr>
          <p:nvPr>
            <p:ph type="title"/>
          </p:nvPr>
        </p:nvSpPr>
        <p:spPr>
          <a:xfrm>
            <a:off x="729450" y="535924"/>
            <a:ext cx="8292630" cy="658891"/>
          </a:xfrm>
        </p:spPr>
        <p:txBody>
          <a:bodyPr/>
          <a:lstStyle/>
          <a:p>
            <a:r>
              <a:rPr lang="en-US" sz="2600"/>
              <a:t>How well the variables describe the price of a car?</a:t>
            </a:r>
          </a:p>
        </p:txBody>
      </p:sp>
      <p:sp>
        <p:nvSpPr>
          <p:cNvPr id="3" name="Text Placeholder 2">
            <a:extLst>
              <a:ext uri="{FF2B5EF4-FFF2-40B4-BE49-F238E27FC236}">
                <a16:creationId xmlns:a16="http://schemas.microsoft.com/office/drawing/2014/main" id="{75B1E7C1-10CE-4AD7-ACC9-C2459B43ADBE}"/>
              </a:ext>
            </a:extLst>
          </p:cNvPr>
          <p:cNvSpPr>
            <a:spLocks noGrp="1"/>
          </p:cNvSpPr>
          <p:nvPr>
            <p:ph type="body" idx="1"/>
          </p:nvPr>
        </p:nvSpPr>
        <p:spPr>
          <a:xfrm>
            <a:off x="729450" y="1441200"/>
            <a:ext cx="4586262" cy="3166376"/>
          </a:xfrm>
        </p:spPr>
        <p:txBody>
          <a:bodyPr/>
          <a:lstStyle/>
          <a:p>
            <a:r>
              <a:rPr lang="en-US">
                <a:latin typeface="Lato" panose="020F0502020204030203" pitchFamily="34" charset="0"/>
                <a:ea typeface="Lato" panose="020F0502020204030203" pitchFamily="34" charset="0"/>
                <a:cs typeface="Lato" panose="020F0502020204030203" pitchFamily="34" charset="0"/>
              </a:rPr>
              <a:t>C</a:t>
            </a:r>
            <a:r>
              <a:rPr lang="en-US" b="0" i="0">
                <a:effectLst/>
                <a:latin typeface="Lato" panose="020F0502020204030203" pitchFamily="34" charset="0"/>
                <a:ea typeface="Lato" panose="020F0502020204030203" pitchFamily="34" charset="0"/>
                <a:cs typeface="Lato" panose="020F0502020204030203" pitchFamily="34" charset="0"/>
              </a:rPr>
              <a:t>oefficient of correlation is an extensively used mathematical method in which the numerical representation is applied to measure the level of relation between linearly related variables.</a:t>
            </a:r>
          </a:p>
          <a:p>
            <a:r>
              <a:rPr lang="en-US">
                <a:latin typeface="Lato" panose="020F0502020204030203" pitchFamily="34" charset="0"/>
                <a:ea typeface="Lato" panose="020F0502020204030203" pitchFamily="34" charset="0"/>
                <a:cs typeface="Lato" panose="020F0502020204030203" pitchFamily="34" charset="0"/>
              </a:rPr>
              <a:t>In the data correlation along side, we can see that max power, engine(volume), year(of manufacturing) and transmission type have a positive increase in the selling price of the car and the values indicating a good correlation.</a:t>
            </a:r>
          </a:p>
          <a:p>
            <a:r>
              <a:rPr lang="en-US">
                <a:latin typeface="Lato" panose="020F0502020204030203" pitchFamily="34" charset="0"/>
                <a:ea typeface="Lato" panose="020F0502020204030203" pitchFamily="34" charset="0"/>
                <a:cs typeface="Lato" panose="020F0502020204030203" pitchFamily="34" charset="0"/>
              </a:rPr>
              <a:t>The other attributes namely kilometer driven, and owner type have negative effect on the selling price and the values indicating has low correlation</a:t>
            </a:r>
          </a:p>
        </p:txBody>
      </p:sp>
      <p:pic>
        <p:nvPicPr>
          <p:cNvPr id="4" name="Picture 3">
            <a:extLst>
              <a:ext uri="{FF2B5EF4-FFF2-40B4-BE49-F238E27FC236}">
                <a16:creationId xmlns:a16="http://schemas.microsoft.com/office/drawing/2014/main" id="{6C63EDD5-CF67-4B7E-A061-F4F5A7E25990}"/>
              </a:ext>
            </a:extLst>
          </p:cNvPr>
          <p:cNvPicPr/>
          <p:nvPr/>
        </p:nvPicPr>
        <p:blipFill>
          <a:blip r:embed="rId2"/>
          <a:stretch>
            <a:fillRect/>
          </a:stretch>
        </p:blipFill>
        <p:spPr>
          <a:xfrm>
            <a:off x="5658396" y="1441200"/>
            <a:ext cx="2961348" cy="3166376"/>
          </a:xfrm>
          <a:prstGeom prst="rect">
            <a:avLst/>
          </a:prstGeom>
        </p:spPr>
      </p:pic>
    </p:spTree>
    <p:extLst>
      <p:ext uri="{BB962C8B-B14F-4D97-AF65-F5344CB8AC3E}">
        <p14:creationId xmlns:p14="http://schemas.microsoft.com/office/powerpoint/2010/main" val="1190365669"/>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8A370E48242A4588BCE1D4DBBFD645" ma:contentTypeVersion="7" ma:contentTypeDescription="Create a new document." ma:contentTypeScope="" ma:versionID="978a109506741559108cb520a4cf6907">
  <xsd:schema xmlns:xsd="http://www.w3.org/2001/XMLSchema" xmlns:xs="http://www.w3.org/2001/XMLSchema" xmlns:p="http://schemas.microsoft.com/office/2006/metadata/properties" xmlns:ns2="61d0e7b3-17aa-4d80-ab71-ea0e4a0a7854" targetNamespace="http://schemas.microsoft.com/office/2006/metadata/properties" ma:root="true" ma:fieldsID="4e172b41c41665893364f890bf33adb0" ns2:_="">
    <xsd:import namespace="61d0e7b3-17aa-4d80-ab71-ea0e4a0a785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0e7b3-17aa-4d80-ab71-ea0e4a0a78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E3538E-1F44-47F5-B8B2-E4D4958A57D4}">
  <ds:schemaRefs>
    <ds:schemaRef ds:uri="http://schemas.microsoft.com/sharepoint/v3/contenttype/forms"/>
  </ds:schemaRefs>
</ds:datastoreItem>
</file>

<file path=customXml/itemProps2.xml><?xml version="1.0" encoding="utf-8"?>
<ds:datastoreItem xmlns:ds="http://schemas.openxmlformats.org/officeDocument/2006/customXml" ds:itemID="{67F660B7-FC7E-4E12-AE51-39436B6DD253}"/>
</file>

<file path=customXml/itemProps3.xml><?xml version="1.0" encoding="utf-8"?>
<ds:datastoreItem xmlns:ds="http://schemas.openxmlformats.org/officeDocument/2006/customXml" ds:itemID="{2ADC9290-ED66-44B8-A7B1-07510FA571E5}">
  <ds:schemaRefs>
    <ds:schemaRef ds:uri="4b4d5438-f3c3-4ee7-b5b3-34cf79c58639"/>
    <ds:schemaRef ds:uri="d18eebb4-1698-4d3c-a628-16c33ff638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27</Slides>
  <Notes>19</Notes>
  <HiddenSlides>0</HiddenSlide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Slate</vt:lpstr>
      <vt:lpstr>Streamline</vt:lpstr>
      <vt:lpstr>Capstone Project : Automotive Industry</vt:lpstr>
      <vt:lpstr>Content</vt:lpstr>
      <vt:lpstr>Problem statement</vt:lpstr>
      <vt:lpstr>Challenge </vt:lpstr>
      <vt:lpstr>PowerPoint Presentation</vt:lpstr>
      <vt:lpstr>Data Manipulation Using Python</vt:lpstr>
      <vt:lpstr>Which variables are significant in predicting the price of a used car?</vt:lpstr>
      <vt:lpstr>PowerPoint Presentation</vt:lpstr>
      <vt:lpstr>How well the variables describe the price of a car?</vt:lpstr>
      <vt:lpstr>Which brands are selling the most?</vt:lpstr>
      <vt:lpstr>Specific locations selling more</vt:lpstr>
      <vt:lpstr>Analysis using SQL Queries</vt:lpstr>
      <vt:lpstr>ER Diagram</vt:lpstr>
      <vt:lpstr>SQL Query 1</vt:lpstr>
      <vt:lpstr>SQL Query 2</vt:lpstr>
      <vt:lpstr>SQL Query 3</vt:lpstr>
      <vt:lpstr>SQL Query 4</vt:lpstr>
      <vt:lpstr>SQL Query 5</vt:lpstr>
      <vt:lpstr>Statistics using Python</vt:lpstr>
      <vt:lpstr>Descriptive Analysis</vt:lpstr>
      <vt:lpstr> Mode, skewness and Kurtosis </vt:lpstr>
      <vt:lpstr>Outlier Analysis</vt:lpstr>
      <vt:lpstr>Hypothesis Testing(Z-Test)</vt:lpstr>
      <vt:lpstr>Hypothesis Testing(Chi-Square Test)</vt:lpstr>
      <vt:lpstr>Roadmap</vt:lpstr>
      <vt:lpstr>Project Repository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cp:revision>9</cp:revision>
  <dcterms:modified xsi:type="dcterms:W3CDTF">2021-10-20T05:08:42Z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2021-10-17T15:28:50Z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9cde8ece-0a2d-4b28-bbff-3cdc5b574119</vt:lpwstr>
  </property>
  <property fmtid="{D5CDD505-2E9C-101B-9397-08002B2CF9AE}" pid="8" name="MSIP_Label_ea60d57e-af5b-4752-ac57-3e4f28ca11dc_ContentBits">
    <vt:lpwstr>0</vt:lpwstr>
  </property>
  <property fmtid="{D5CDD505-2E9C-101B-9397-08002B2CF9AE}" pid="9" name="ContentTypeId">
    <vt:lpwstr>0x0101003F8A370E48242A4588BCE1D4DBBFD645</vt:lpwstr>
  </property>
</Properties>
</file>